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p:sldMasterIdLst>
    <p:sldMasterId id="2147483648" r:id="rId4"/>
  </p:sldMasterIdLst>
  <p:notesMasterIdLst>
    <p:notesMasterId r:id="rId11"/>
  </p:notesMasterIdLst>
  <p:handoutMasterIdLst>
    <p:handoutMasterId r:id="rId12"/>
  </p:handoutMasterIdLst>
  <p:sldIdLst>
    <p:sldId id="289" r:id="rId5"/>
    <p:sldId id="296" r:id="rId6"/>
    <p:sldId id="297" r:id="rId7"/>
    <p:sldId id="293" r:id="rId8"/>
    <p:sldId id="294" r:id="rId9"/>
    <p:sldId id="29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13" orient="horz" pos="2132"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5"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4040"/>
    <a:srgbClr val="ACDE8A"/>
    <a:srgbClr val="00421E"/>
    <a:srgbClr val="25FF88"/>
    <a:srgbClr val="0090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364" autoAdjust="0"/>
  </p:normalViewPr>
  <p:slideViewPr>
    <p:cSldViewPr snapToGrid="0" showGuides="1">
      <p:cViewPr>
        <p:scale>
          <a:sx n="100" d="100"/>
          <a:sy n="100" d="100"/>
        </p:scale>
        <p:origin x="332" y="576"/>
      </p:cViewPr>
      <p:guideLst>
        <p:guide pos="3840"/>
        <p:guide orient="horz" pos="2132"/>
      </p:guideLst>
    </p:cSldViewPr>
  </p:slideViewPr>
  <p:notesTextViewPr>
    <p:cViewPr>
      <p:scale>
        <a:sx n="1" d="1"/>
        <a:sy n="1" d="1"/>
      </p:scale>
      <p:origin x="0" y="0"/>
    </p:cViewPr>
  </p:notesTextViewPr>
  <p:notesViewPr>
    <p:cSldViewPr snapToGrid="0">
      <p:cViewPr varScale="1">
        <p:scale>
          <a:sx n="68" d="100"/>
          <a:sy n="68" d="100"/>
        </p:scale>
        <p:origin x="3288"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8EBDBEE-1FDA-4F57-947F-5759FA6ABC55}" type="datetimeFigureOut">
              <a:rPr lang="en-US" smtClean="0"/>
              <a:t>5/30/2024</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FA8C659-3DDB-48CB-A056-6A658A161B7C}" type="slidenum">
              <a:rPr lang="en-US" smtClean="0"/>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16A9CD-5E57-4C86-B862-09CA519924BA}" type="datetimeFigureOut">
              <a:rPr lang="en-US" smtClean="0"/>
              <a:t>5/30/2024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A004F4-F240-48F9-8AE1-486585C7F00D}" type="slidenum">
              <a:rPr lang="en-US" smtClean="0"/>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A004F4-F240-48F9-8AE1-486585C7F00D}" type="slidenum">
              <a:rPr lang="en-US" smtClean="0"/>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A004F4-F240-48F9-8AE1-486585C7F00D}" type="slidenum">
              <a:rPr lang="en-US" smtClean="0"/>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A004F4-F240-48F9-8AE1-486585C7F00D}" type="slidenum">
              <a:rPr lang="en-US" smtClean="0"/>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A004F4-F240-48F9-8AE1-486585C7F00D}" type="slidenum">
              <a:rPr lang="en-US" smtClean="0"/>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A004F4-F240-48F9-8AE1-486585C7F00D}" type="slidenum">
              <a:rPr lang="en-US" smtClean="0"/>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A004F4-F240-48F9-8AE1-486585C7F00D}" type="slidenum">
              <a:rPr lang="en-US" smtClean="0"/>
              <a:t>6</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039514"/>
            <a:ext cx="9144000" cy="2128049"/>
          </a:xfrm>
        </p:spPr>
        <p:txBody>
          <a:bodyPr anchor="b"/>
          <a:lstStyle>
            <a:lvl1pPr algn="ctr">
              <a:lnSpc>
                <a:spcPct val="125000"/>
              </a:lnSpc>
              <a:defRPr sz="6000">
                <a:solidFill>
                  <a:schemeClr val="bg1"/>
                </a:solidFill>
              </a:defRPr>
            </a:lvl1pPr>
          </a:lstStyle>
          <a:p>
            <a:r>
              <a:rPr lang="en-US" noProof="0"/>
              <a:t>Click to edit Master title style</a:t>
            </a:r>
          </a:p>
        </p:txBody>
      </p:sp>
      <p:sp>
        <p:nvSpPr>
          <p:cNvPr id="3" name="Subtitle 2"/>
          <p:cNvSpPr>
            <a:spLocks noGrp="1"/>
          </p:cNvSpPr>
          <p:nvPr>
            <p:ph type="subTitle" idx="1"/>
          </p:nvPr>
        </p:nvSpPr>
        <p:spPr>
          <a:xfrm>
            <a:off x="1524000" y="4221162"/>
            <a:ext cx="9144000" cy="882001"/>
          </a:xfrm>
          <a:solidFill>
            <a:schemeClr val="accent2">
              <a:alpha val="90000"/>
            </a:schemeClr>
          </a:solidFill>
        </p:spPr>
        <p:txBody>
          <a:bodyPr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lang="en-US" sz="2500" b="1" i="1" kern="1200" spc="65" dirty="0">
                <a:solidFill>
                  <a:schemeClr val="accent1"/>
                </a:solidFill>
                <a:latin typeface="+mn-lt"/>
                <a:ea typeface="+mn-ea"/>
                <a:cs typeface="Arial" panose="020B0604020202020204"/>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4" name="Date Placeholder 3"/>
          <p:cNvSpPr>
            <a:spLocks noGrp="1"/>
          </p:cNvSpPr>
          <p:nvPr>
            <p:ph type="dt" sz="half" idx="10"/>
          </p:nvPr>
        </p:nvSpPr>
        <p:spPr/>
        <p:txBody>
          <a:bodyPr/>
          <a:lstStyle/>
          <a:p>
            <a:fld id="{8DA08ED5-AEFE-4443-9040-726EF6690995}" type="datetime1">
              <a:rPr lang="en-US" noProof="0" smtClean="0"/>
              <a:t>5/30/2024</a:t>
            </a:fld>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6" name="Slide Number Placeholder 5"/>
          <p:cNvSpPr>
            <a:spLocks noGrp="1"/>
          </p:cNvSpPr>
          <p:nvPr>
            <p:ph type="sldNum" sz="quarter" idx="12"/>
          </p:nvPr>
        </p:nvSpPr>
        <p:spPr/>
        <p:txBody>
          <a:bodyPr/>
          <a:lstStyle/>
          <a:p>
            <a:fld id="{82EE24B5-652C-4DB5-B7C3-B5BBEC1280B1}" type="slidenum">
              <a:rPr lang="en-US" noProof="0" smtClean="0"/>
              <a:t>‹#›</a:t>
            </a:fld>
            <a:endParaRPr lang="en-US" noProof="0"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p>
        </p:txBody>
      </p:sp>
      <p:sp>
        <p:nvSpPr>
          <p:cNvPr id="3" name="Content Placeholder 2"/>
          <p:cNvSpPr>
            <a:spLocks noGrp="1"/>
          </p:cNvSpPr>
          <p:nvPr>
            <p:ph idx="1"/>
          </p:nvPr>
        </p:nvSpPr>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p:cNvSpPr>
            <a:spLocks noGrp="1"/>
          </p:cNvSpPr>
          <p:nvPr>
            <p:ph type="dt" sz="half" idx="10"/>
          </p:nvPr>
        </p:nvSpPr>
        <p:spPr/>
        <p:txBody>
          <a:bodyPr/>
          <a:lstStyle/>
          <a:p>
            <a:fld id="{0312561F-7E45-400C-8758-912CDFE9410A}" type="datetime1">
              <a:rPr lang="en-US" noProof="0" smtClean="0"/>
              <a:t>5/30/2024</a:t>
            </a:fld>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6" name="Slide Number Placeholder 5"/>
          <p:cNvSpPr>
            <a:spLocks noGrp="1"/>
          </p:cNvSpPr>
          <p:nvPr>
            <p:ph type="sldNum" sz="quarter" idx="12"/>
          </p:nvPr>
        </p:nvSpPr>
        <p:spPr/>
        <p:txBody>
          <a:bodyPr/>
          <a:lstStyle/>
          <a:p>
            <a:fld id="{82EE24B5-652C-4DB5-B7C3-B5BBEC1280B1}" type="slidenum">
              <a:rPr lang="en-US" noProof="0" smtClean="0"/>
              <a:t>‹#›</a:t>
            </a:fld>
            <a:endParaRPr lang="en-US" noProof="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noProof="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p:cNvSpPr>
            <a:spLocks noGrp="1"/>
          </p:cNvSpPr>
          <p:nvPr>
            <p:ph type="dt" sz="half" idx="10"/>
          </p:nvPr>
        </p:nvSpPr>
        <p:spPr/>
        <p:txBody>
          <a:bodyPr/>
          <a:lstStyle/>
          <a:p>
            <a:fld id="{85E24BC7-4CDB-41D7-81AF-9CE8473FF4B8}" type="datetime1">
              <a:rPr lang="en-US" noProof="0" smtClean="0"/>
              <a:t>5/30/2024</a:t>
            </a:fld>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6" name="Slide Number Placeholder 5"/>
          <p:cNvSpPr>
            <a:spLocks noGrp="1"/>
          </p:cNvSpPr>
          <p:nvPr>
            <p:ph type="sldNum" sz="quarter" idx="12"/>
          </p:nvPr>
        </p:nvSpPr>
        <p:spPr/>
        <p:txBody>
          <a:bodyPr/>
          <a:lstStyle/>
          <a:p>
            <a:fld id="{82EE24B5-652C-4DB5-B7C3-B5BBEC1280B1}" type="slidenum">
              <a:rPr lang="en-US" noProof="0" smtClean="0"/>
              <a:t>‹#›</a:t>
            </a:fld>
            <a:endParaRPr lang="en-US" noProof="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82EE24B5-652C-4DB5-B7C3-B5BBEC1280B1}" type="slidenum">
              <a:rPr lang="en-US" noProof="0" smtClean="0"/>
              <a:t>‹#›</a:t>
            </a:fld>
            <a:endParaRPr lang="en-US" noProof="0" dirty="0"/>
          </a:p>
        </p:txBody>
      </p:sp>
      <p:sp>
        <p:nvSpPr>
          <p:cNvPr id="2" name="Title 1"/>
          <p:cNvSpPr>
            <a:spLocks noGrp="1"/>
          </p:cNvSpPr>
          <p:nvPr>
            <p:ph type="title"/>
          </p:nvPr>
        </p:nvSpPr>
        <p:spPr/>
        <p:txBody>
          <a:bodyPr/>
          <a:lstStyle/>
          <a:p>
            <a:r>
              <a:rPr lang="en-US" noProof="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Date Placeholder 4"/>
          <p:cNvSpPr>
            <a:spLocks noGrp="1"/>
          </p:cNvSpPr>
          <p:nvPr>
            <p:ph type="dt" sz="half" idx="10"/>
          </p:nvPr>
        </p:nvSpPr>
        <p:spPr/>
        <p:txBody>
          <a:bodyPr/>
          <a:lstStyle/>
          <a:p>
            <a:fld id="{397CD216-73DE-4B96-8E1B-BB64D86142BB}" type="datetime1">
              <a:rPr lang="en-US" noProof="0" smtClean="0"/>
              <a:t>5/30/2024</a:t>
            </a:fld>
            <a:endParaRPr lang="en-US" noProof="0" dirty="0"/>
          </a:p>
        </p:txBody>
      </p:sp>
      <p:sp>
        <p:nvSpPr>
          <p:cNvPr id="6" name="Footer Placeholder 5"/>
          <p:cNvSpPr>
            <a:spLocks noGrp="1"/>
          </p:cNvSpPr>
          <p:nvPr>
            <p:ph type="ftr" sz="quarter" idx="11"/>
          </p:nvPr>
        </p:nvSpPr>
        <p:spPr/>
        <p:txBody>
          <a:bodyPr/>
          <a:lstStyle/>
          <a:p>
            <a:endParaRPr lang="en-US" noProof="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noProof="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Date Placeholder 6"/>
          <p:cNvSpPr>
            <a:spLocks noGrp="1"/>
          </p:cNvSpPr>
          <p:nvPr>
            <p:ph type="dt" sz="half" idx="10"/>
          </p:nvPr>
        </p:nvSpPr>
        <p:spPr/>
        <p:txBody>
          <a:bodyPr/>
          <a:lstStyle/>
          <a:p>
            <a:fld id="{C6A5CD8C-7FEF-4E71-8EB9-D3BA6E2E3E9E}" type="datetime1">
              <a:rPr lang="en-US" noProof="0" smtClean="0"/>
              <a:t>5/30/2024</a:t>
            </a:fld>
            <a:endParaRPr lang="en-US" noProof="0" dirty="0"/>
          </a:p>
        </p:txBody>
      </p:sp>
      <p:sp>
        <p:nvSpPr>
          <p:cNvPr id="8" name="Footer Placeholder 7"/>
          <p:cNvSpPr>
            <a:spLocks noGrp="1"/>
          </p:cNvSpPr>
          <p:nvPr>
            <p:ph type="ftr" sz="quarter" idx="11"/>
          </p:nvPr>
        </p:nvSpPr>
        <p:spPr/>
        <p:txBody>
          <a:bodyPr/>
          <a:lstStyle/>
          <a:p>
            <a:endParaRPr lang="en-US" noProof="0" dirty="0"/>
          </a:p>
        </p:txBody>
      </p:sp>
      <p:sp>
        <p:nvSpPr>
          <p:cNvPr id="9" name="Slide Number Placeholder 8"/>
          <p:cNvSpPr>
            <a:spLocks noGrp="1"/>
          </p:cNvSpPr>
          <p:nvPr>
            <p:ph type="sldNum" sz="quarter" idx="12"/>
          </p:nvPr>
        </p:nvSpPr>
        <p:spPr/>
        <p:txBody>
          <a:bodyPr/>
          <a:lstStyle/>
          <a:p>
            <a:fld id="{82EE24B5-652C-4DB5-B7C3-B5BBEC1280B1}" type="slidenum">
              <a:rPr lang="en-US" noProof="0" smtClean="0"/>
              <a:t>‹#›</a:t>
            </a:fld>
            <a:endParaRPr lang="en-US" noProof="0"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p>
        </p:txBody>
      </p:sp>
      <p:sp>
        <p:nvSpPr>
          <p:cNvPr id="3" name="Date Placeholder 2"/>
          <p:cNvSpPr>
            <a:spLocks noGrp="1"/>
          </p:cNvSpPr>
          <p:nvPr>
            <p:ph type="dt" sz="half" idx="10"/>
          </p:nvPr>
        </p:nvSpPr>
        <p:spPr/>
        <p:txBody>
          <a:bodyPr/>
          <a:lstStyle/>
          <a:p>
            <a:fld id="{4BE4379E-9B58-41EA-B928-5B1C8436A60E}" type="datetime1">
              <a:rPr lang="en-US" noProof="0" smtClean="0"/>
              <a:t>5/30/2024</a:t>
            </a:fld>
            <a:endParaRPr lang="en-US" noProof="0" dirty="0"/>
          </a:p>
        </p:txBody>
      </p:sp>
      <p:sp>
        <p:nvSpPr>
          <p:cNvPr id="4" name="Footer Placeholder 3"/>
          <p:cNvSpPr>
            <a:spLocks noGrp="1"/>
          </p:cNvSpPr>
          <p:nvPr>
            <p:ph type="ftr" sz="quarter" idx="11"/>
          </p:nvPr>
        </p:nvSpPr>
        <p:spPr/>
        <p:txBody>
          <a:bodyPr/>
          <a:lstStyle/>
          <a:p>
            <a:endParaRPr lang="en-US" noProof="0" dirty="0"/>
          </a:p>
        </p:txBody>
      </p:sp>
      <p:sp>
        <p:nvSpPr>
          <p:cNvPr id="5" name="Slide Number Placeholder 4"/>
          <p:cNvSpPr>
            <a:spLocks noGrp="1"/>
          </p:cNvSpPr>
          <p:nvPr>
            <p:ph type="sldNum" sz="quarter" idx="12"/>
          </p:nvPr>
        </p:nvSpPr>
        <p:spPr/>
        <p:txBody>
          <a:bodyPr/>
          <a:lstStyle/>
          <a:p>
            <a:fld id="{82EE24B5-652C-4DB5-B7C3-B5BBEC1280B1}" type="slidenum">
              <a:rPr lang="en-US" noProof="0" smtClean="0"/>
              <a:t>‹#›</a:t>
            </a:fld>
            <a:endParaRPr lang="en-US" noProof="0"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B0A371-51FE-4D99-BD87-6A650FCE519D}" type="datetime1">
              <a:rPr lang="en-US" noProof="0" smtClean="0"/>
              <a:t>5/30/2024</a:t>
            </a:fld>
            <a:endParaRPr lang="en-US" noProof="0" dirty="0"/>
          </a:p>
        </p:txBody>
      </p:sp>
      <p:sp>
        <p:nvSpPr>
          <p:cNvPr id="3" name="Footer Placeholder 2"/>
          <p:cNvSpPr>
            <a:spLocks noGrp="1"/>
          </p:cNvSpPr>
          <p:nvPr>
            <p:ph type="ftr" sz="quarter" idx="11"/>
          </p:nvPr>
        </p:nvSpPr>
        <p:spPr/>
        <p:txBody>
          <a:bodyPr/>
          <a:lstStyle/>
          <a:p>
            <a:endParaRPr lang="en-US" noProof="0" dirty="0"/>
          </a:p>
        </p:txBody>
      </p:sp>
      <p:sp>
        <p:nvSpPr>
          <p:cNvPr id="4" name="Slide Number Placeholder 3"/>
          <p:cNvSpPr>
            <a:spLocks noGrp="1"/>
          </p:cNvSpPr>
          <p:nvPr>
            <p:ph type="sldNum" sz="quarter" idx="12"/>
          </p:nvPr>
        </p:nvSpPr>
        <p:spPr/>
        <p:txBody>
          <a:bodyPr/>
          <a:lstStyle/>
          <a:p>
            <a:fld id="{82EE24B5-652C-4DB5-B7C3-B5BBEC1280B1}" type="slidenum">
              <a:rPr lang="en-US" noProof="0" smtClean="0"/>
              <a:t>‹#›</a:t>
            </a:fld>
            <a:endParaRPr lang="en-US" noProof="0"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noProof="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5" name="Date Placeholder 4"/>
          <p:cNvSpPr>
            <a:spLocks noGrp="1"/>
          </p:cNvSpPr>
          <p:nvPr>
            <p:ph type="dt" sz="half" idx="10"/>
          </p:nvPr>
        </p:nvSpPr>
        <p:spPr/>
        <p:txBody>
          <a:bodyPr/>
          <a:lstStyle/>
          <a:p>
            <a:fld id="{5FCF8CFF-A1C0-4B6C-AA8D-BE72CB14468D}" type="datetime1">
              <a:rPr lang="en-US" noProof="0" smtClean="0"/>
              <a:t>5/30/2024</a:t>
            </a:fld>
            <a:endParaRPr lang="en-US" noProof="0" dirty="0"/>
          </a:p>
        </p:txBody>
      </p:sp>
      <p:sp>
        <p:nvSpPr>
          <p:cNvPr id="6" name="Footer Placeholder 5"/>
          <p:cNvSpPr>
            <a:spLocks noGrp="1"/>
          </p:cNvSpPr>
          <p:nvPr>
            <p:ph type="ftr" sz="quarter" idx="11"/>
          </p:nvPr>
        </p:nvSpPr>
        <p:spPr/>
        <p:txBody>
          <a:bodyPr/>
          <a:lstStyle/>
          <a:p>
            <a:endParaRPr lang="en-US" noProof="0" dirty="0"/>
          </a:p>
        </p:txBody>
      </p:sp>
      <p:sp>
        <p:nvSpPr>
          <p:cNvPr id="7" name="Slide Number Placeholder 6"/>
          <p:cNvSpPr>
            <a:spLocks noGrp="1"/>
          </p:cNvSpPr>
          <p:nvPr>
            <p:ph type="sldNum" sz="quarter" idx="12"/>
          </p:nvPr>
        </p:nvSpPr>
        <p:spPr/>
        <p:txBody>
          <a:bodyPr/>
          <a:lstStyle/>
          <a:p>
            <a:fld id="{82EE24B5-652C-4DB5-B7C3-B5BBEC1280B1}" type="slidenum">
              <a:rPr lang="en-US" noProof="0" smtClean="0"/>
              <a:t>‹#›</a:t>
            </a:fld>
            <a:endParaRPr lang="en-US" noProof="0"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noProof="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5" name="Date Placeholder 4"/>
          <p:cNvSpPr>
            <a:spLocks noGrp="1"/>
          </p:cNvSpPr>
          <p:nvPr>
            <p:ph type="dt" sz="half" idx="10"/>
          </p:nvPr>
        </p:nvSpPr>
        <p:spPr/>
        <p:txBody>
          <a:bodyPr/>
          <a:lstStyle/>
          <a:p>
            <a:fld id="{8C6D634D-0427-413D-A0D0-098959D06FEF}" type="datetime1">
              <a:rPr lang="en-US" noProof="0" smtClean="0"/>
              <a:t>5/30/2024</a:t>
            </a:fld>
            <a:endParaRPr lang="en-US" noProof="0" dirty="0"/>
          </a:p>
        </p:txBody>
      </p:sp>
      <p:sp>
        <p:nvSpPr>
          <p:cNvPr id="6" name="Footer Placeholder 5"/>
          <p:cNvSpPr>
            <a:spLocks noGrp="1"/>
          </p:cNvSpPr>
          <p:nvPr>
            <p:ph type="ftr" sz="quarter" idx="11"/>
          </p:nvPr>
        </p:nvSpPr>
        <p:spPr/>
        <p:txBody>
          <a:bodyPr/>
          <a:lstStyle/>
          <a:p>
            <a:endParaRPr lang="en-US" noProof="0" dirty="0"/>
          </a:p>
        </p:txBody>
      </p:sp>
      <p:sp>
        <p:nvSpPr>
          <p:cNvPr id="7" name="Slide Number Placeholder 6"/>
          <p:cNvSpPr>
            <a:spLocks noGrp="1"/>
          </p:cNvSpPr>
          <p:nvPr>
            <p:ph type="sldNum" sz="quarter" idx="12"/>
          </p:nvPr>
        </p:nvSpPr>
        <p:spPr/>
        <p:txBody>
          <a:bodyPr/>
          <a:lstStyle/>
          <a:p>
            <a:fld id="{82EE24B5-652C-4DB5-B7C3-B5BBEC1280B1}" type="slidenum">
              <a:rPr lang="en-US" noProof="0" smtClean="0"/>
              <a:t>‹#›</a:t>
            </a:fld>
            <a:endParaRPr lang="en-US" noProof="0"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p:cNvSpPr>
            <a:spLocks noGrp="1"/>
          </p:cNvSpPr>
          <p:nvPr>
            <p:ph type="dt" sz="half" idx="2"/>
          </p:nvPr>
        </p:nvSpPr>
        <p:spPr>
          <a:xfrm>
            <a:off x="838200" y="617490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2591E0-5367-4F2F-9C30-2087D79A846D}" type="datetime1">
              <a:rPr lang="en-US" noProof="0" smtClean="0"/>
              <a:t>5/30/2024</a:t>
            </a:fld>
            <a:endParaRPr lang="en-US" noProof="0" dirty="0"/>
          </a:p>
        </p:txBody>
      </p:sp>
      <p:sp>
        <p:nvSpPr>
          <p:cNvPr id="5" name="Footer Placeholder 4"/>
          <p:cNvSpPr>
            <a:spLocks noGrp="1"/>
          </p:cNvSpPr>
          <p:nvPr>
            <p:ph type="ftr" sz="quarter" idx="3"/>
          </p:nvPr>
        </p:nvSpPr>
        <p:spPr>
          <a:xfrm>
            <a:off x="4038600" y="617490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noProof="0" dirty="0"/>
          </a:p>
        </p:txBody>
      </p:sp>
      <p:sp>
        <p:nvSpPr>
          <p:cNvPr id="10" name="Oval 9"/>
          <p:cNvSpPr/>
          <p:nvPr userDrawn="1"/>
        </p:nvSpPr>
        <p:spPr>
          <a:xfrm>
            <a:off x="11562237" y="6227432"/>
            <a:ext cx="266400" cy="266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 name="Slide Number Placeholder 5"/>
          <p:cNvSpPr>
            <a:spLocks noGrp="1"/>
          </p:cNvSpPr>
          <p:nvPr>
            <p:ph type="sldNum" sz="quarter" idx="4"/>
          </p:nvPr>
        </p:nvSpPr>
        <p:spPr>
          <a:xfrm>
            <a:off x="11468844" y="6174902"/>
            <a:ext cx="357116" cy="365125"/>
          </a:xfrm>
          <a:prstGeom prst="rect">
            <a:avLst/>
          </a:prstGeom>
        </p:spPr>
        <p:txBody>
          <a:bodyPr vert="horz" lIns="91440" tIns="45720" rIns="91440" bIns="45720" rtlCol="0" anchor="ctr"/>
          <a:lstStyle>
            <a:lvl1pPr algn="r">
              <a:defRPr sz="1000" i="1">
                <a:solidFill>
                  <a:schemeClr val="tx2">
                    <a:alpha val="70000"/>
                  </a:schemeClr>
                </a:solidFill>
              </a:defRPr>
            </a:lvl1pPr>
          </a:lstStyle>
          <a:p>
            <a:fld id="{82EE24B5-652C-4DB5-B7C3-B5BBEC1280B1}" type="slidenum">
              <a:rPr lang="en-US" noProof="0" smtClean="0"/>
              <a:t>‹#›</a:t>
            </a:fld>
            <a:endParaRPr lang="en-US" noProof="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ftr="0" dt="0"/>
  <p:txStyles>
    <p:titleStyle>
      <a:lvl1pPr algn="l" defTabSz="914400" rtl="0" eaLnBrk="1" latinLnBrk="0" hangingPunct="1">
        <a:lnSpc>
          <a:spcPct val="90000"/>
        </a:lnSpc>
        <a:spcBef>
          <a:spcPct val="0"/>
        </a:spcBef>
        <a:buNone/>
        <a:defRPr sz="3200" b="1" kern="1200">
          <a:solidFill>
            <a:schemeClr val="accent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http://www.kafalainegypt.net/"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hyperlink" Target="http://www.kafalainegypt.net/" TargetMode="Externa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hyperlink" Target="http://www.kafalainegypt.net/"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6.jpg"/><Relationship Id="rId4" Type="http://schemas.openxmlformats.org/officeDocument/2006/relationships/hyperlink" Target="http://www.kafalainegypt.net/"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7.jpeg"/><Relationship Id="rId4" Type="http://schemas.openxmlformats.org/officeDocument/2006/relationships/hyperlink" Target="http://www.kafalainegypt.n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Professionals collaborating at a table over a laptop"/>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0" y="0"/>
            <a:ext cx="12189460" cy="6360873"/>
          </a:xfrm>
          <a:prstGeom prst="rect">
            <a:avLst/>
          </a:prstGeom>
        </p:spPr>
      </p:pic>
      <p:sp>
        <p:nvSpPr>
          <p:cNvPr id="4" name="object 3" descr="People with documents"/>
          <p:cNvSpPr/>
          <p:nvPr/>
        </p:nvSpPr>
        <p:spPr bwMode="ltGray">
          <a:xfrm>
            <a:off x="-2540" y="-27708"/>
            <a:ext cx="12194540" cy="6885708"/>
          </a:xfrm>
          <a:custGeom>
            <a:avLst/>
            <a:gdLst/>
            <a:ahLst/>
            <a:cxnLst/>
            <a:rect l="l" t="t" r="r" b="b"/>
            <a:pathLst>
              <a:path w="12189460" h="6858000">
                <a:moveTo>
                  <a:pt x="0" y="6858000"/>
                </a:moveTo>
                <a:lnTo>
                  <a:pt x="12188952" y="6858000"/>
                </a:lnTo>
                <a:lnTo>
                  <a:pt x="12188952" y="0"/>
                </a:lnTo>
                <a:lnTo>
                  <a:pt x="0" y="0"/>
                </a:lnTo>
                <a:lnTo>
                  <a:pt x="0" y="6858000"/>
                </a:lnTo>
                <a:close/>
              </a:path>
            </a:pathLst>
          </a:custGeom>
          <a:solidFill>
            <a:schemeClr val="tx1">
              <a:lumMod val="75000"/>
              <a:lumOff val="25000"/>
              <a:alpha val="70000"/>
            </a:schemeClr>
          </a:solidFill>
          <a:effectLst>
            <a:outerShdw blurRad="50800" dist="38100" dir="2700000" algn="tl" rotWithShape="0">
              <a:prstClr val="black">
                <a:alpha val="40000"/>
              </a:prstClr>
            </a:outerShdw>
          </a:effectLst>
        </p:spPr>
        <p:txBody>
          <a:bodyPr wrap="square" lIns="0" tIns="0" rIns="0" bIns="0" rtlCol="0"/>
          <a:lstStyle/>
          <a:p>
            <a:endParaRPr lang="en-US" dirty="0"/>
          </a:p>
        </p:txBody>
      </p:sp>
      <p:sp>
        <p:nvSpPr>
          <p:cNvPr id="2" name="Title 1"/>
          <p:cNvSpPr>
            <a:spLocks noGrp="1"/>
          </p:cNvSpPr>
          <p:nvPr>
            <p:ph type="ctrTitle"/>
          </p:nvPr>
        </p:nvSpPr>
        <p:spPr bwMode="ltGray">
          <a:xfrm>
            <a:off x="1158240" y="1402300"/>
            <a:ext cx="9144000" cy="2128049"/>
          </a:xfrm>
        </p:spPr>
        <p:txBody>
          <a:bodyPr>
            <a:normAutofit/>
          </a:bodyPr>
          <a:lstStyle/>
          <a:p>
            <a:pPr>
              <a:lnSpc>
                <a:spcPct val="125000"/>
              </a:lnSpc>
            </a:pPr>
            <a:r>
              <a:rPr lang="ar-EG" sz="5000" dirty="0"/>
              <a:t>قسم الدعم النفسي والتدريب </a:t>
            </a:r>
            <a:endParaRPr lang="en-US" sz="5000" dirty="0">
              <a:solidFill>
                <a:schemeClr val="bg1"/>
              </a:solidFill>
            </a:endParaRPr>
          </a:p>
        </p:txBody>
      </p:sp>
      <p:sp>
        <p:nvSpPr>
          <p:cNvPr id="3" name="Subtitle 2"/>
          <p:cNvSpPr>
            <a:spLocks noGrp="1"/>
          </p:cNvSpPr>
          <p:nvPr>
            <p:ph type="subTitle" idx="1"/>
          </p:nvPr>
        </p:nvSpPr>
        <p:spPr bwMode="blackGray">
          <a:xfrm>
            <a:off x="3834995" y="4312173"/>
            <a:ext cx="4104000" cy="882001"/>
          </a:xfrm>
          <a:solidFill>
            <a:srgbClr val="00B050">
              <a:alpha val="90000"/>
            </a:srgbClr>
          </a:solidFill>
        </p:spPr>
        <p:txBody>
          <a:bodyPr anchor="ctr" anchorCtr="0">
            <a:normAutofit/>
          </a:bodyPr>
          <a:lstStyle/>
          <a:p>
            <a:r>
              <a:rPr lang="ar-EG" sz="2500" b="1" i="1" spc="65" dirty="0">
                <a:solidFill>
                  <a:schemeClr val="bg1"/>
                </a:solidFill>
                <a:cs typeface="Arial" panose="020B0604020202020204"/>
              </a:rPr>
              <a:t>مؤسسة الاحتضان فى مصر لكفالة الاطفال </a:t>
            </a:r>
            <a:endParaRPr lang="en-US" sz="2500" b="1" i="1" spc="65" dirty="0">
              <a:solidFill>
                <a:schemeClr val="bg1"/>
              </a:solidFill>
              <a:cs typeface="Arial" panose="020B0604020202020204"/>
            </a:endParaRPr>
          </a:p>
        </p:txBody>
      </p:sp>
      <p:pic>
        <p:nvPicPr>
          <p:cNvPr id="7" name="image4.png" descr="Logo&#10;&#10;Description automatically generated"/>
          <p:cNvPicPr/>
          <p:nvPr/>
        </p:nvPicPr>
        <p:blipFill>
          <a:blip r:embed="rId4"/>
          <a:srcRect/>
          <a:stretch>
            <a:fillRect/>
          </a:stretch>
        </p:blipFill>
        <p:spPr bwMode="auto">
          <a:xfrm>
            <a:off x="476522" y="238401"/>
            <a:ext cx="1158240" cy="1534511"/>
          </a:xfrm>
          <a:prstGeom prst="rect">
            <a:avLst/>
          </a:prstGeom>
        </p:spPr>
      </p:pic>
      <p:sp>
        <p:nvSpPr>
          <p:cNvPr id="9" name="Rectangle 8"/>
          <p:cNvSpPr/>
          <p:nvPr/>
        </p:nvSpPr>
        <p:spPr>
          <a:xfrm>
            <a:off x="-2540" y="6535916"/>
            <a:ext cx="12192000" cy="322084"/>
          </a:xfrm>
          <a:prstGeom prst="rect">
            <a:avLst/>
          </a:prstGeom>
          <a:solidFill>
            <a:srgbClr val="ACDE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dirty="0">
                <a:solidFill>
                  <a:schemeClr val="bg1"/>
                </a:solidFill>
                <a:hlinkClick r:id="rId5"/>
              </a:rPr>
              <a:t>www.kafalainegypt.net</a:t>
            </a:r>
            <a:r>
              <a:rPr lang="en-US" sz="1200" dirty="0">
                <a:solidFill>
                  <a:schemeClr val="bg1"/>
                </a:solidFill>
              </a:rPr>
              <a:t>  </a:t>
            </a:r>
            <a:r>
              <a:rPr lang="en-US" dirty="0"/>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descr="Blue rectangle"/>
          <p:cNvSpPr/>
          <p:nvPr/>
        </p:nvSpPr>
        <p:spPr>
          <a:xfrm>
            <a:off x="5502275" y="1711166"/>
            <a:ext cx="6689725" cy="4463736"/>
          </a:xfrm>
          <a:custGeom>
            <a:avLst/>
            <a:gdLst/>
            <a:ahLst/>
            <a:cxnLst/>
            <a:rect l="l" t="t" r="r" b="b"/>
            <a:pathLst>
              <a:path w="6689725" h="3528060">
                <a:moveTo>
                  <a:pt x="0" y="3527996"/>
                </a:moveTo>
                <a:lnTo>
                  <a:pt x="6689648" y="3527996"/>
                </a:lnTo>
                <a:lnTo>
                  <a:pt x="6689648" y="0"/>
                </a:lnTo>
                <a:lnTo>
                  <a:pt x="0" y="0"/>
                </a:lnTo>
                <a:lnTo>
                  <a:pt x="0" y="3527996"/>
                </a:lnTo>
                <a:close/>
              </a:path>
            </a:pathLst>
          </a:custGeom>
          <a:solidFill>
            <a:schemeClr val="tx1">
              <a:lumMod val="65000"/>
              <a:lumOff val="35000"/>
            </a:schemeClr>
          </a:solidFill>
        </p:spPr>
        <p:txBody>
          <a:bodyPr wrap="square" lIns="0" tIns="0" rIns="0" bIns="0" rtlCol="0"/>
          <a:lstStyle/>
          <a:p>
            <a:endParaRPr lang="en-US" dirty="0"/>
          </a:p>
        </p:txBody>
      </p:sp>
      <p:sp>
        <p:nvSpPr>
          <p:cNvPr id="2" name="Title 1"/>
          <p:cNvSpPr>
            <a:spLocks noGrp="1"/>
          </p:cNvSpPr>
          <p:nvPr>
            <p:ph type="title"/>
          </p:nvPr>
        </p:nvSpPr>
        <p:spPr bwMode="white">
          <a:xfrm>
            <a:off x="6481844" y="1904183"/>
            <a:ext cx="5165558" cy="833856"/>
          </a:xfrm>
        </p:spPr>
        <p:txBody>
          <a:bodyPr/>
          <a:lstStyle/>
          <a:p>
            <a:pPr algn="r" rtl="1"/>
            <a:r>
              <a:rPr lang="ar-EG" dirty="0">
                <a:solidFill>
                  <a:schemeClr val="bg1"/>
                </a:solidFill>
              </a:rPr>
              <a:t>د/ هاجر عبدالعال الجندي</a:t>
            </a:r>
            <a:endParaRPr lang="en-US" dirty="0"/>
          </a:p>
        </p:txBody>
      </p:sp>
      <p:sp>
        <p:nvSpPr>
          <p:cNvPr id="3" name="Slide Number Placeholder 2"/>
          <p:cNvSpPr>
            <a:spLocks noGrp="1"/>
          </p:cNvSpPr>
          <p:nvPr>
            <p:ph type="sldNum" sz="quarter" idx="12"/>
          </p:nvPr>
        </p:nvSpPr>
        <p:spPr/>
        <p:txBody>
          <a:bodyPr/>
          <a:lstStyle/>
          <a:p>
            <a:fld id="{82EE24B5-652C-4DB5-B7C3-B5BBEC1280B1}" type="slidenum">
              <a:rPr lang="en-US" smtClean="0"/>
              <a:t>2</a:t>
            </a:fld>
            <a:endParaRPr lang="en-US" dirty="0"/>
          </a:p>
        </p:txBody>
      </p:sp>
      <p:sp>
        <p:nvSpPr>
          <p:cNvPr id="7" name="object 9" descr="Beige rectangle"/>
          <p:cNvSpPr/>
          <p:nvPr/>
        </p:nvSpPr>
        <p:spPr bwMode="white">
          <a:xfrm>
            <a:off x="8762212" y="2629300"/>
            <a:ext cx="2970000" cy="0"/>
          </a:xfrm>
          <a:custGeom>
            <a:avLst/>
            <a:gdLst/>
            <a:ahLst/>
            <a:cxnLst/>
            <a:rect l="l" t="t" r="r" b="b"/>
            <a:pathLst>
              <a:path w="2642870">
                <a:moveTo>
                  <a:pt x="0" y="0"/>
                </a:moveTo>
                <a:lnTo>
                  <a:pt x="2642616" y="0"/>
                </a:lnTo>
              </a:path>
            </a:pathLst>
          </a:custGeom>
          <a:ln w="54863">
            <a:solidFill>
              <a:schemeClr val="accent1"/>
            </a:solidFill>
          </a:ln>
        </p:spPr>
        <p:txBody>
          <a:bodyPr wrap="square" lIns="0" tIns="0" rIns="0" bIns="0" rtlCol="0"/>
          <a:lstStyle/>
          <a:p>
            <a:endParaRPr lang="en-US" dirty="0"/>
          </a:p>
        </p:txBody>
      </p:sp>
      <p:sp>
        <p:nvSpPr>
          <p:cNvPr id="9" name="Content Placeholder 3"/>
          <p:cNvSpPr txBox="1"/>
          <p:nvPr/>
        </p:nvSpPr>
        <p:spPr bwMode="white">
          <a:xfrm>
            <a:off x="5636175" y="2844127"/>
            <a:ext cx="6252075" cy="3222037"/>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a:buNone/>
            </a:pPr>
            <a:r>
              <a:rPr lang="ar-EG" sz="2000" b="1" spc="-25" dirty="0">
                <a:solidFill>
                  <a:schemeClr val="bg2">
                    <a:lumMod val="20000"/>
                    <a:lumOff val="80000"/>
                  </a:schemeClr>
                </a:solidFill>
                <a:cs typeface="Arial" panose="020B0604020202020204"/>
              </a:rPr>
              <a:t>اخصائي نفسي اول بوزارة التربية والتعليم، استشاري نفسي وتربوي بوحدة حماية الطفل، اختصاصية تربية خاصة (الاطفال ذوي الاحتياجات الخاصة). رئيسة قسم الدعم النفسي بمؤسسة الاحتضان في مصر. حاصلة علي ماجستير فلسفة التربية جامعة عين شمس وباحثة دكتوراة في فلسفة التربية بجامعه عين شمس كليه البنات. وحاصلة دبلومات علمية فى مجال التربية الخاصة ،التطوير الحياتي ،التربية الايجابية، الصدمات الطفولية والاسس السبعة للاحتضان .</a:t>
            </a:r>
          </a:p>
          <a:p>
            <a:pPr marL="0" indent="0" algn="just" rtl="1">
              <a:buNone/>
            </a:pPr>
            <a:r>
              <a:rPr lang="ar-EG" sz="2000" b="1" spc="-25" dirty="0">
                <a:solidFill>
                  <a:schemeClr val="bg2">
                    <a:lumMod val="20000"/>
                    <a:lumOff val="80000"/>
                  </a:schemeClr>
                </a:solidFill>
                <a:cs typeface="Arial" panose="020B0604020202020204"/>
              </a:rPr>
              <a:t>شغوفة بالعمل الانساني ومجال علم الكفالة والاحتضان  ساعدت الكثير من الاسر الكفالة ومتابعة كل الاستشارات والورش داخل المؤسسة ووضع خطط لتطوير الدعم النفسي وتقديم الورش للاسر الكافلة.</a:t>
            </a:r>
          </a:p>
        </p:txBody>
      </p:sp>
      <p:pic>
        <p:nvPicPr>
          <p:cNvPr id="10" name="image4.png" descr="Logo&#10;&#10;Description automatically generated"/>
          <p:cNvPicPr/>
          <p:nvPr/>
        </p:nvPicPr>
        <p:blipFill>
          <a:blip r:embed="rId3"/>
          <a:srcRect/>
          <a:stretch>
            <a:fillRect/>
          </a:stretch>
        </p:blipFill>
        <p:spPr bwMode="auto">
          <a:xfrm>
            <a:off x="10889724" y="33788"/>
            <a:ext cx="1158240" cy="1495245"/>
          </a:xfrm>
          <a:prstGeom prst="rect">
            <a:avLst/>
          </a:prstGeom>
        </p:spPr>
      </p:pic>
      <p:pic>
        <p:nvPicPr>
          <p:cNvPr id="2050" name="Picture 2" descr="No description availab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258" y="984739"/>
            <a:ext cx="4834191" cy="5303519"/>
          </a:xfrm>
          <a:prstGeom prst="rect">
            <a:avLst/>
          </a:prstGeom>
          <a:noFill/>
          <a:ln>
            <a:solidFill>
              <a:schemeClr val="tx2">
                <a:lumMod val="90000"/>
                <a:lumOff val="10000"/>
              </a:schemeClr>
            </a:solidFill>
          </a:ln>
          <a:effectLst>
            <a:outerShdw blurRad="50800" dist="38100" dir="8100000" algn="tr" rotWithShape="0">
              <a:prstClr val="black">
                <a:alpha val="40000"/>
              </a:prstClr>
            </a:outerShdw>
            <a:softEdge rad="63500"/>
          </a:effectLst>
          <a:extLst>
            <a:ext uri="{909E8E84-426E-40DD-AFC4-6F175D3DCCD1}">
              <a14:hiddenFill xmlns:a14="http://schemas.microsoft.com/office/drawing/2010/main">
                <a:solidFill>
                  <a:srgbClr val="FFFFFF"/>
                </a:solidFill>
              </a14:hiddenFill>
            </a:ext>
          </a:extLst>
        </p:spPr>
      </p:pic>
      <p:sp>
        <p:nvSpPr>
          <p:cNvPr id="11" name="Rectangle 10"/>
          <p:cNvSpPr/>
          <p:nvPr/>
        </p:nvSpPr>
        <p:spPr>
          <a:xfrm>
            <a:off x="0" y="6648765"/>
            <a:ext cx="12192000" cy="322084"/>
          </a:xfrm>
          <a:prstGeom prst="rect">
            <a:avLst/>
          </a:prstGeom>
          <a:solidFill>
            <a:srgbClr val="ACDE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dirty="0">
                <a:solidFill>
                  <a:schemeClr val="bg1"/>
                </a:solidFill>
                <a:hlinkClick r:id="rId5"/>
              </a:rPr>
              <a:t>www.kafalainegypt.net</a:t>
            </a:r>
            <a:r>
              <a:rPr lang="en-US" sz="1200" dirty="0">
                <a:solidFill>
                  <a:schemeClr val="bg1"/>
                </a:solidFill>
              </a:rPr>
              <a:t>  </a:t>
            </a:r>
            <a:r>
              <a:rPr lang="en-US" dirty="0"/>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descr="Blue rectangle"/>
          <p:cNvSpPr/>
          <p:nvPr/>
        </p:nvSpPr>
        <p:spPr>
          <a:xfrm>
            <a:off x="5300800" y="1507434"/>
            <a:ext cx="6747164" cy="4667468"/>
          </a:xfrm>
          <a:custGeom>
            <a:avLst/>
            <a:gdLst/>
            <a:ahLst/>
            <a:cxnLst/>
            <a:rect l="l" t="t" r="r" b="b"/>
            <a:pathLst>
              <a:path w="6689725" h="3528060">
                <a:moveTo>
                  <a:pt x="0" y="3527996"/>
                </a:moveTo>
                <a:lnTo>
                  <a:pt x="6689648" y="3527996"/>
                </a:lnTo>
                <a:lnTo>
                  <a:pt x="6689648" y="0"/>
                </a:lnTo>
                <a:lnTo>
                  <a:pt x="0" y="0"/>
                </a:lnTo>
                <a:lnTo>
                  <a:pt x="0" y="3527996"/>
                </a:lnTo>
                <a:close/>
              </a:path>
            </a:pathLst>
          </a:custGeom>
          <a:solidFill>
            <a:schemeClr val="tx1">
              <a:lumMod val="65000"/>
              <a:lumOff val="35000"/>
            </a:schemeClr>
          </a:solidFill>
        </p:spPr>
        <p:txBody>
          <a:bodyPr wrap="square" lIns="0" tIns="0" rIns="0" bIns="0" rtlCol="0"/>
          <a:lstStyle/>
          <a:p>
            <a:endParaRPr lang="en-US" dirty="0"/>
          </a:p>
        </p:txBody>
      </p:sp>
      <p:sp>
        <p:nvSpPr>
          <p:cNvPr id="2" name="Title 1"/>
          <p:cNvSpPr>
            <a:spLocks noGrp="1"/>
          </p:cNvSpPr>
          <p:nvPr>
            <p:ph type="title"/>
          </p:nvPr>
        </p:nvSpPr>
        <p:spPr bwMode="white">
          <a:xfrm>
            <a:off x="6680396" y="1593873"/>
            <a:ext cx="5165558" cy="833856"/>
          </a:xfrm>
        </p:spPr>
        <p:txBody>
          <a:bodyPr/>
          <a:lstStyle/>
          <a:p>
            <a:pPr algn="r" rtl="1"/>
            <a:r>
              <a:rPr lang="ar-EG" dirty="0">
                <a:solidFill>
                  <a:schemeClr val="bg1"/>
                </a:solidFill>
              </a:rPr>
              <a:t>د/ مريم الشرقاوي</a:t>
            </a:r>
            <a:endParaRPr lang="en-US" dirty="0">
              <a:solidFill>
                <a:schemeClr val="bg1"/>
              </a:solidFill>
            </a:endParaRPr>
          </a:p>
        </p:txBody>
      </p:sp>
      <p:sp>
        <p:nvSpPr>
          <p:cNvPr id="3" name="Slide Number Placeholder 2"/>
          <p:cNvSpPr>
            <a:spLocks noGrp="1"/>
          </p:cNvSpPr>
          <p:nvPr>
            <p:ph type="sldNum" sz="quarter" idx="12"/>
          </p:nvPr>
        </p:nvSpPr>
        <p:spPr/>
        <p:txBody>
          <a:bodyPr/>
          <a:lstStyle/>
          <a:p>
            <a:fld id="{82EE24B5-652C-4DB5-B7C3-B5BBEC1280B1}" type="slidenum">
              <a:rPr lang="en-US" smtClean="0"/>
              <a:t>3</a:t>
            </a:fld>
            <a:endParaRPr lang="en-US" dirty="0"/>
          </a:p>
        </p:txBody>
      </p:sp>
      <p:sp>
        <p:nvSpPr>
          <p:cNvPr id="7" name="object 9" descr="Beige rectangle"/>
          <p:cNvSpPr/>
          <p:nvPr/>
        </p:nvSpPr>
        <p:spPr bwMode="white">
          <a:xfrm>
            <a:off x="8762212" y="2310645"/>
            <a:ext cx="2970000" cy="0"/>
          </a:xfrm>
          <a:custGeom>
            <a:avLst/>
            <a:gdLst/>
            <a:ahLst/>
            <a:cxnLst/>
            <a:rect l="l" t="t" r="r" b="b"/>
            <a:pathLst>
              <a:path w="2642870">
                <a:moveTo>
                  <a:pt x="0" y="0"/>
                </a:moveTo>
                <a:lnTo>
                  <a:pt x="2642616" y="0"/>
                </a:lnTo>
              </a:path>
            </a:pathLst>
          </a:custGeom>
          <a:ln w="54863">
            <a:solidFill>
              <a:schemeClr val="accent1"/>
            </a:solidFill>
          </a:ln>
        </p:spPr>
        <p:txBody>
          <a:bodyPr wrap="square" lIns="0" tIns="0" rIns="0" bIns="0" rtlCol="0"/>
          <a:lstStyle/>
          <a:p>
            <a:endParaRPr lang="en-US" dirty="0"/>
          </a:p>
        </p:txBody>
      </p:sp>
      <p:sp>
        <p:nvSpPr>
          <p:cNvPr id="9" name="Content Placeholder 3"/>
          <p:cNvSpPr txBox="1"/>
          <p:nvPr/>
        </p:nvSpPr>
        <p:spPr bwMode="white">
          <a:xfrm>
            <a:off x="5636174" y="2423675"/>
            <a:ext cx="6252075" cy="332951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a:buNone/>
            </a:pPr>
            <a:r>
              <a:rPr lang="ar-EG" sz="2000" b="1" spc="-25" dirty="0">
                <a:solidFill>
                  <a:schemeClr val="bg2">
                    <a:lumMod val="20000"/>
                    <a:lumOff val="80000"/>
                  </a:schemeClr>
                </a:solidFill>
                <a:cs typeface="Arial" panose="020B0604020202020204"/>
              </a:rPr>
              <a:t> استشاري دعم نفسي اطفال ومراهقين مديربرامج الهوية واخبار الحقيقة ،ومدير قسم الحكي بالقصص(حكاياتنا عن الاحتضان والكفالة)  بالمؤسسة حاصلة على دبلومة علم نفس الطفل مركزأوكسفورد للدرسات الوطنية ، برنامج العلاج المعرفي السلوكي ،</a:t>
            </a:r>
            <a:r>
              <a:rPr lang="ar-EG" sz="2000" dirty="0"/>
              <a:t> </a:t>
            </a:r>
            <a:r>
              <a:rPr lang="ar-EG" sz="2000" b="1" spc="-25" dirty="0">
                <a:solidFill>
                  <a:schemeClr val="bg2">
                    <a:lumMod val="20000"/>
                    <a:lumOff val="80000"/>
                  </a:schemeClr>
                </a:solidFill>
                <a:cs typeface="Arial" panose="020B0604020202020204"/>
              </a:rPr>
              <a:t>دورة العالج النفسي بالحكي والقصص  من معهد </a:t>
            </a:r>
            <a:r>
              <a:rPr lang="en-US" sz="2000" b="1" spc="-25" dirty="0">
                <a:solidFill>
                  <a:schemeClr val="bg2">
                    <a:lumMod val="20000"/>
                    <a:lumOff val="80000"/>
                  </a:schemeClr>
                </a:solidFill>
                <a:cs typeface="Arial" panose="020B0604020202020204"/>
              </a:rPr>
              <a:t>PAC</a:t>
            </a:r>
            <a:r>
              <a:rPr lang="ar-EG" sz="2000" b="1" spc="-25" dirty="0">
                <a:solidFill>
                  <a:schemeClr val="bg2">
                    <a:lumMod val="20000"/>
                    <a:lumOff val="80000"/>
                  </a:schemeClr>
                </a:solidFill>
                <a:cs typeface="Arial" panose="020B0604020202020204"/>
              </a:rPr>
              <a:t>.</a:t>
            </a:r>
          </a:p>
          <a:p>
            <a:pPr marL="0" indent="0" algn="just" rtl="1">
              <a:buNone/>
            </a:pPr>
            <a:r>
              <a:rPr lang="ar-EG" sz="2000" b="1" spc="-25" dirty="0">
                <a:solidFill>
                  <a:schemeClr val="bg2">
                    <a:lumMod val="20000"/>
                    <a:lumOff val="80000"/>
                  </a:schemeClr>
                </a:solidFill>
                <a:cs typeface="Arial" panose="020B0604020202020204"/>
              </a:rPr>
              <a:t>شغوفة بالعمل الانساني والتطوعي بدأت  مجموعة الدعم النفسي للأسر الحاضنة و تضم حاليا حوالي ألف أسرة حاضنة.</a:t>
            </a:r>
          </a:p>
          <a:p>
            <a:pPr marL="0" indent="0" algn="just" rtl="1">
              <a:buNone/>
            </a:pPr>
            <a:r>
              <a:rPr lang="ar-EG" sz="2000" b="1" spc="-25" dirty="0">
                <a:solidFill>
                  <a:schemeClr val="bg2">
                    <a:lumMod val="20000"/>
                    <a:lumOff val="80000"/>
                  </a:schemeClr>
                </a:solidFill>
                <a:cs typeface="Arial" panose="020B0604020202020204"/>
              </a:rPr>
              <a:t>• تم اجابة استفسارات مئات الأمهات عن مشاكل تواجههم مع ابناءهم.تم عمل استشارات للعشرات من الامهات و دعمهم نفسيا خصوصا في مراحل الكفالة الأولى ثم بعد وصول الطفل لمرحلة المراهقة عن طريق الفيديو كول.      </a:t>
            </a:r>
          </a:p>
          <a:p>
            <a:pPr marL="0" indent="0" algn="just" rtl="1">
              <a:buNone/>
            </a:pPr>
            <a:r>
              <a:rPr lang="ar-EG" sz="2000" b="1" spc="-25" dirty="0">
                <a:solidFill>
                  <a:schemeClr val="bg2">
                    <a:lumMod val="20000"/>
                    <a:lumOff val="80000"/>
                  </a:schemeClr>
                </a:solidFill>
                <a:cs typeface="Arial" panose="020B0604020202020204"/>
              </a:rPr>
              <a:t> تم متابعة العديد من الاسر متابعة دورية بعد استلامهم أطفال أكبر من ٤ سنوات حتى تخطوا المرحلة الانتقالية</a:t>
            </a:r>
          </a:p>
        </p:txBody>
      </p:sp>
      <p:pic>
        <p:nvPicPr>
          <p:cNvPr id="10" name="image4.png" descr="Logo&#10;&#10;Description automatically generated"/>
          <p:cNvPicPr/>
          <p:nvPr/>
        </p:nvPicPr>
        <p:blipFill>
          <a:blip r:embed="rId3"/>
          <a:srcRect/>
          <a:stretch>
            <a:fillRect/>
          </a:stretch>
        </p:blipFill>
        <p:spPr bwMode="auto">
          <a:xfrm>
            <a:off x="10889724" y="33788"/>
            <a:ext cx="1158240" cy="1495245"/>
          </a:xfrm>
          <a:prstGeom prst="rect">
            <a:avLst/>
          </a:prstGeom>
        </p:spPr>
      </p:pic>
      <p:sp>
        <p:nvSpPr>
          <p:cNvPr id="13" name="Rectangle 12"/>
          <p:cNvSpPr/>
          <p:nvPr/>
        </p:nvSpPr>
        <p:spPr>
          <a:xfrm>
            <a:off x="0" y="6648765"/>
            <a:ext cx="12192000" cy="322084"/>
          </a:xfrm>
          <a:prstGeom prst="rect">
            <a:avLst/>
          </a:prstGeom>
          <a:solidFill>
            <a:srgbClr val="ACDE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dirty="0">
                <a:solidFill>
                  <a:schemeClr val="bg1"/>
                </a:solidFill>
                <a:hlinkClick r:id="rId4"/>
              </a:rPr>
              <a:t>www.kafalainegypt.net</a:t>
            </a:r>
            <a:r>
              <a:rPr lang="en-US" sz="1200" dirty="0">
                <a:solidFill>
                  <a:schemeClr val="bg1"/>
                </a:solidFill>
              </a:rPr>
              <a:t>  </a:t>
            </a:r>
            <a:r>
              <a:rPr lang="en-US" dirty="0"/>
              <a:t>                                                                                                                                                  </a:t>
            </a:r>
          </a:p>
        </p:txBody>
      </p:sp>
      <p:pic>
        <p:nvPicPr>
          <p:cNvPr id="4" name="Picture 3"/>
          <p:cNvPicPr>
            <a:picLocks noChangeAspect="1"/>
          </p:cNvPicPr>
          <p:nvPr/>
        </p:nvPicPr>
        <p:blipFill>
          <a:blip r:embed="rId5"/>
          <a:stretch>
            <a:fillRect/>
          </a:stretch>
        </p:blipFill>
        <p:spPr>
          <a:xfrm>
            <a:off x="1066800" y="1529033"/>
            <a:ext cx="3200400" cy="375551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descr="Blue rectangle"/>
          <p:cNvSpPr/>
          <p:nvPr/>
        </p:nvSpPr>
        <p:spPr>
          <a:xfrm>
            <a:off x="5502275" y="1692007"/>
            <a:ext cx="6689725" cy="3850663"/>
          </a:xfrm>
          <a:custGeom>
            <a:avLst/>
            <a:gdLst/>
            <a:ahLst/>
            <a:cxnLst/>
            <a:rect l="l" t="t" r="r" b="b"/>
            <a:pathLst>
              <a:path w="6689725" h="3528060">
                <a:moveTo>
                  <a:pt x="0" y="3527996"/>
                </a:moveTo>
                <a:lnTo>
                  <a:pt x="6689648" y="3527996"/>
                </a:lnTo>
                <a:lnTo>
                  <a:pt x="6689648" y="0"/>
                </a:lnTo>
                <a:lnTo>
                  <a:pt x="0" y="0"/>
                </a:lnTo>
                <a:lnTo>
                  <a:pt x="0" y="3527996"/>
                </a:lnTo>
                <a:close/>
              </a:path>
            </a:pathLst>
          </a:custGeom>
          <a:solidFill>
            <a:schemeClr val="tx1">
              <a:lumMod val="65000"/>
              <a:lumOff val="35000"/>
            </a:schemeClr>
          </a:solidFill>
        </p:spPr>
        <p:txBody>
          <a:bodyPr wrap="square" lIns="0" tIns="0" rIns="0" bIns="0" rtlCol="0"/>
          <a:lstStyle/>
          <a:p>
            <a:endParaRPr lang="en-US" dirty="0"/>
          </a:p>
        </p:txBody>
      </p:sp>
      <p:sp>
        <p:nvSpPr>
          <p:cNvPr id="2" name="Title 1"/>
          <p:cNvSpPr>
            <a:spLocks noGrp="1"/>
          </p:cNvSpPr>
          <p:nvPr>
            <p:ph type="title"/>
          </p:nvPr>
        </p:nvSpPr>
        <p:spPr bwMode="white">
          <a:xfrm>
            <a:off x="6481844" y="1904183"/>
            <a:ext cx="5165558" cy="833856"/>
          </a:xfrm>
        </p:spPr>
        <p:txBody>
          <a:bodyPr/>
          <a:lstStyle/>
          <a:p>
            <a:pPr algn="r" rtl="1"/>
            <a:r>
              <a:rPr lang="ar-EG" dirty="0">
                <a:solidFill>
                  <a:schemeClr val="bg1"/>
                </a:solidFill>
              </a:rPr>
              <a:t>أ/ امنية صلاح</a:t>
            </a:r>
            <a:endParaRPr lang="en-US" dirty="0"/>
          </a:p>
        </p:txBody>
      </p:sp>
      <p:sp>
        <p:nvSpPr>
          <p:cNvPr id="3" name="Slide Number Placeholder 2"/>
          <p:cNvSpPr>
            <a:spLocks noGrp="1"/>
          </p:cNvSpPr>
          <p:nvPr>
            <p:ph type="sldNum" sz="quarter" idx="12"/>
          </p:nvPr>
        </p:nvSpPr>
        <p:spPr/>
        <p:txBody>
          <a:bodyPr/>
          <a:lstStyle/>
          <a:p>
            <a:fld id="{82EE24B5-652C-4DB5-B7C3-B5BBEC1280B1}" type="slidenum">
              <a:rPr lang="en-US" smtClean="0"/>
              <a:t>4</a:t>
            </a:fld>
            <a:endParaRPr lang="en-US" dirty="0"/>
          </a:p>
        </p:txBody>
      </p:sp>
      <p:sp>
        <p:nvSpPr>
          <p:cNvPr id="7" name="object 9" descr="Beige rectangle"/>
          <p:cNvSpPr/>
          <p:nvPr/>
        </p:nvSpPr>
        <p:spPr bwMode="white">
          <a:xfrm>
            <a:off x="8847137" y="2769977"/>
            <a:ext cx="2970000" cy="0"/>
          </a:xfrm>
          <a:custGeom>
            <a:avLst/>
            <a:gdLst/>
            <a:ahLst/>
            <a:cxnLst/>
            <a:rect l="l" t="t" r="r" b="b"/>
            <a:pathLst>
              <a:path w="2642870">
                <a:moveTo>
                  <a:pt x="0" y="0"/>
                </a:moveTo>
                <a:lnTo>
                  <a:pt x="2642616" y="0"/>
                </a:lnTo>
              </a:path>
            </a:pathLst>
          </a:custGeom>
          <a:ln w="54863">
            <a:solidFill>
              <a:schemeClr val="accent1"/>
            </a:solidFill>
          </a:ln>
        </p:spPr>
        <p:txBody>
          <a:bodyPr wrap="square" lIns="0" tIns="0" rIns="0" bIns="0" rtlCol="0"/>
          <a:lstStyle/>
          <a:p>
            <a:endParaRPr lang="en-US" dirty="0"/>
          </a:p>
        </p:txBody>
      </p:sp>
      <p:sp>
        <p:nvSpPr>
          <p:cNvPr id="9" name="Content Placeholder 3"/>
          <p:cNvSpPr txBox="1"/>
          <p:nvPr/>
        </p:nvSpPr>
        <p:spPr bwMode="white">
          <a:xfrm>
            <a:off x="5721099" y="2950215"/>
            <a:ext cx="6252075" cy="259245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a:buNone/>
            </a:pPr>
            <a:r>
              <a:rPr lang="ar-EG" sz="2000" b="1" spc="-25" dirty="0">
                <a:solidFill>
                  <a:schemeClr val="bg2">
                    <a:lumMod val="20000"/>
                    <a:lumOff val="80000"/>
                  </a:schemeClr>
                </a:solidFill>
                <a:cs typeface="Arial" panose="020B0604020202020204"/>
              </a:rPr>
              <a:t>اخصائي نفسي اسري واستشاري تربية الايجابية ما بعد الكفالة بالمؤسسة حاصلة على ليسانس الاداب قسم  علم نفس وحاصلة دبلومات علمية فى مجال العلاج بالفن للاطفال ،علم الطاقة ،التربية الايجابية، برنامج الرعاية البديلة بهيئة انقاذ الطفولة والاسس السبعة للاحتضان .</a:t>
            </a:r>
          </a:p>
          <a:p>
            <a:pPr marL="0" indent="0" algn="just" rtl="1">
              <a:buNone/>
            </a:pPr>
            <a:r>
              <a:rPr lang="ar-EG" sz="2000" b="1" spc="-25" dirty="0">
                <a:solidFill>
                  <a:schemeClr val="bg2">
                    <a:lumMod val="20000"/>
                    <a:lumOff val="80000"/>
                  </a:schemeClr>
                </a:solidFill>
                <a:cs typeface="Arial" panose="020B0604020202020204"/>
              </a:rPr>
              <a:t>شغوفة بالعمل الانساني والتطوعي ومساعدة الاطفال مع التكييف من خلال الفن والمواهب ساعدت اكتر من 100 اسرة على حل العقبات والمشاكل الخاصة بالاطفال فاقدي الرعاية الوالدية داخل دور الرعاية او الاطفال المحتضنة</a:t>
            </a:r>
          </a:p>
        </p:txBody>
      </p:sp>
      <p:pic>
        <p:nvPicPr>
          <p:cNvPr id="10" name="image4.png" descr="Logo&#10;&#10;Description automatically generated"/>
          <p:cNvPicPr/>
          <p:nvPr/>
        </p:nvPicPr>
        <p:blipFill>
          <a:blip r:embed="rId3"/>
          <a:srcRect/>
          <a:stretch>
            <a:fillRect/>
          </a:stretch>
        </p:blipFill>
        <p:spPr bwMode="auto">
          <a:xfrm>
            <a:off x="10889724" y="33788"/>
            <a:ext cx="1158240" cy="1495245"/>
          </a:xfrm>
          <a:prstGeom prst="rect">
            <a:avLst/>
          </a:prstGeom>
        </p:spPr>
      </p:pic>
      <p:pic>
        <p:nvPicPr>
          <p:cNvPr id="11" name="Picture 2" descr="No description availab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2269" y="781410"/>
            <a:ext cx="4754231" cy="5393492"/>
          </a:xfrm>
          <a:prstGeom prst="rect">
            <a:avLst/>
          </a:prstGeom>
          <a:noFill/>
          <a:ln>
            <a:solidFill>
              <a:schemeClr val="bg1">
                <a:lumMod val="65000"/>
              </a:schemeClr>
            </a:solidFill>
          </a:ln>
          <a:effectLst>
            <a:glow rad="101600">
              <a:schemeClr val="accent2">
                <a:satMod val="175000"/>
                <a:alpha val="40000"/>
              </a:schemeClr>
            </a:glow>
            <a:outerShdw blurRad="50800" dist="38100" dir="18900000" algn="bl" rotWithShape="0">
              <a:prstClr val="black">
                <a:alpha val="40000"/>
              </a:prstClr>
            </a:outerShdw>
            <a:softEdge rad="12700"/>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descr="Blue rectangle"/>
          <p:cNvSpPr/>
          <p:nvPr/>
        </p:nvSpPr>
        <p:spPr>
          <a:xfrm>
            <a:off x="5502275" y="1428115"/>
            <a:ext cx="6689725" cy="4746625"/>
          </a:xfrm>
          <a:custGeom>
            <a:avLst/>
            <a:gdLst/>
            <a:ahLst/>
            <a:cxnLst/>
            <a:rect l="l" t="t" r="r" b="b"/>
            <a:pathLst>
              <a:path w="6689725" h="3528060">
                <a:moveTo>
                  <a:pt x="0" y="3527996"/>
                </a:moveTo>
                <a:lnTo>
                  <a:pt x="6689648" y="3527996"/>
                </a:lnTo>
                <a:lnTo>
                  <a:pt x="6689648" y="0"/>
                </a:lnTo>
                <a:lnTo>
                  <a:pt x="0" y="0"/>
                </a:lnTo>
                <a:lnTo>
                  <a:pt x="0" y="3527996"/>
                </a:lnTo>
                <a:close/>
              </a:path>
            </a:pathLst>
          </a:custGeom>
          <a:solidFill>
            <a:schemeClr val="tx1">
              <a:lumMod val="65000"/>
              <a:lumOff val="35000"/>
            </a:schemeClr>
          </a:solidFill>
        </p:spPr>
        <p:txBody>
          <a:bodyPr wrap="square" lIns="0" tIns="0" rIns="0" bIns="0" rtlCol="0"/>
          <a:lstStyle/>
          <a:p>
            <a:endParaRPr lang="en-US" dirty="0"/>
          </a:p>
        </p:txBody>
      </p:sp>
      <p:sp>
        <p:nvSpPr>
          <p:cNvPr id="2" name="Title 1"/>
          <p:cNvSpPr>
            <a:spLocks noGrp="1"/>
          </p:cNvSpPr>
          <p:nvPr>
            <p:ph type="title"/>
          </p:nvPr>
        </p:nvSpPr>
        <p:spPr bwMode="white">
          <a:xfrm>
            <a:off x="6482080" y="1628775"/>
            <a:ext cx="5165725" cy="661035"/>
          </a:xfrm>
        </p:spPr>
        <p:txBody>
          <a:bodyPr/>
          <a:lstStyle/>
          <a:p>
            <a:pPr algn="r" rtl="1"/>
            <a:r>
              <a:rPr lang="ar-EG" dirty="0">
                <a:solidFill>
                  <a:schemeClr val="bg1"/>
                </a:solidFill>
              </a:rPr>
              <a:t>أ/ ممدوح عبد العال</a:t>
            </a:r>
            <a:endParaRPr lang="en-US" dirty="0"/>
          </a:p>
        </p:txBody>
      </p:sp>
      <p:sp>
        <p:nvSpPr>
          <p:cNvPr id="3" name="Slide Number Placeholder 2"/>
          <p:cNvSpPr>
            <a:spLocks noGrp="1"/>
          </p:cNvSpPr>
          <p:nvPr>
            <p:ph type="sldNum" sz="quarter" idx="12"/>
          </p:nvPr>
        </p:nvSpPr>
        <p:spPr/>
        <p:txBody>
          <a:bodyPr/>
          <a:lstStyle/>
          <a:p>
            <a:fld id="{82EE24B5-652C-4DB5-B7C3-B5BBEC1280B1}" type="slidenum">
              <a:rPr lang="en-US" smtClean="0"/>
              <a:t>5</a:t>
            </a:fld>
            <a:endParaRPr lang="en-US" dirty="0"/>
          </a:p>
        </p:txBody>
      </p:sp>
      <p:sp>
        <p:nvSpPr>
          <p:cNvPr id="7" name="object 9" descr="Beige rectangle"/>
          <p:cNvSpPr/>
          <p:nvPr/>
        </p:nvSpPr>
        <p:spPr bwMode="white">
          <a:xfrm>
            <a:off x="8857297" y="2289917"/>
            <a:ext cx="2970000" cy="0"/>
          </a:xfrm>
          <a:custGeom>
            <a:avLst/>
            <a:gdLst/>
            <a:ahLst/>
            <a:cxnLst/>
            <a:rect l="l" t="t" r="r" b="b"/>
            <a:pathLst>
              <a:path w="2642870">
                <a:moveTo>
                  <a:pt x="0" y="0"/>
                </a:moveTo>
                <a:lnTo>
                  <a:pt x="2642616" y="0"/>
                </a:lnTo>
              </a:path>
            </a:pathLst>
          </a:custGeom>
          <a:ln w="54863">
            <a:solidFill>
              <a:schemeClr val="accent1"/>
            </a:solidFill>
          </a:ln>
        </p:spPr>
        <p:txBody>
          <a:bodyPr wrap="square" lIns="0" tIns="0" rIns="0" bIns="0" rtlCol="0"/>
          <a:lstStyle/>
          <a:p>
            <a:endParaRPr lang="en-US" dirty="0"/>
          </a:p>
        </p:txBody>
      </p:sp>
      <p:sp>
        <p:nvSpPr>
          <p:cNvPr id="9" name="Content Placeholder 3"/>
          <p:cNvSpPr txBox="1"/>
          <p:nvPr/>
        </p:nvSpPr>
        <p:spPr bwMode="white">
          <a:xfrm>
            <a:off x="5721350" y="2433955"/>
            <a:ext cx="6252210" cy="406971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a:buNone/>
            </a:pPr>
            <a:r>
              <a:rPr lang="ar-EG" sz="2000" b="1" spc="-25" dirty="0">
                <a:solidFill>
                  <a:schemeClr val="bg2">
                    <a:lumMod val="20000"/>
                    <a:lumOff val="80000"/>
                  </a:schemeClr>
                </a:solidFill>
                <a:cs typeface="Arial" panose="020B0604020202020204"/>
              </a:rPr>
              <a:t>اخصائي اجتماعي و مرشاد أسري ، ومدرب بالمؤسسة ، حاصل على بكالوريوس خدمة اجتماعية ، وحاصل علي شهادة معتمدة فى صعوبات التعلم ، التربية الايجابية ، و تعديل السوك ، و الارشاد النفسي والاسري ، والاسس الجوهرية السبعة للكفالة .</a:t>
            </a:r>
          </a:p>
          <a:p>
            <a:pPr marL="0" indent="0" algn="just" rtl="1">
              <a:buNone/>
            </a:pPr>
            <a:r>
              <a:rPr lang="ar-EG" sz="2000" b="1" spc="-25" dirty="0">
                <a:solidFill>
                  <a:schemeClr val="bg2">
                    <a:lumMod val="20000"/>
                    <a:lumOff val="80000"/>
                  </a:schemeClr>
                </a:solidFill>
                <a:cs typeface="Arial" panose="020B0604020202020204"/>
              </a:rPr>
              <a:t>مسؤول و منشئ قسم الترجمة و التدريب بمؤسسة الإحتضان في مصر .</a:t>
            </a:r>
          </a:p>
          <a:p>
            <a:pPr marL="0" indent="0" algn="just" rtl="1">
              <a:buNone/>
            </a:pPr>
            <a:r>
              <a:rPr lang="ar-EG" sz="2000" b="1" spc="-25" dirty="0">
                <a:solidFill>
                  <a:schemeClr val="bg2">
                    <a:lumMod val="20000"/>
                    <a:lumOff val="80000"/>
                  </a:schemeClr>
                </a:solidFill>
                <a:cs typeface="Arial" panose="020B0604020202020204"/>
              </a:rPr>
              <a:t>شغوف بالعمل الانساني والتطوعي ساعد اكتر من 40 اسرة على حل العقبات والمشاكل الخاصة بالاطفال  المكفولة في مراحل العمر المختلفة ،  وتم تدريب اكثر من 100 اسرة التدريب الازامي ماقبل الكفالة بالتعاون مع وزارة التضامن الاجتماعي.</a:t>
            </a:r>
          </a:p>
          <a:p>
            <a:pPr marL="0" indent="0" algn="just" rtl="1">
              <a:buNone/>
            </a:pPr>
            <a:r>
              <a:rPr lang="ar-EG" altLang="en-US" sz="2000" b="1" spc="-25" dirty="0">
                <a:solidFill>
                  <a:schemeClr val="bg2">
                    <a:lumMod val="20000"/>
                    <a:lumOff val="80000"/>
                  </a:schemeClr>
                </a:solidFill>
                <a:cs typeface="Arial" panose="020B0604020202020204"/>
              </a:rPr>
              <a:t>باحث و مؤلف في مجال الايتام و الكفالة ، و له من المطبوعات المنشورة ، و ما قبل الطباعة . </a:t>
            </a:r>
          </a:p>
        </p:txBody>
      </p:sp>
      <p:pic>
        <p:nvPicPr>
          <p:cNvPr id="10" name="image4.png" descr="Logo&#10;&#10;Description automatically generated"/>
          <p:cNvPicPr/>
          <p:nvPr/>
        </p:nvPicPr>
        <p:blipFill>
          <a:blip r:embed="rId3"/>
          <a:srcRect/>
          <a:stretch>
            <a:fillRect/>
          </a:stretch>
        </p:blipFill>
        <p:spPr bwMode="auto">
          <a:xfrm>
            <a:off x="10889724" y="33788"/>
            <a:ext cx="1158240" cy="1495245"/>
          </a:xfrm>
          <a:prstGeom prst="rect">
            <a:avLst/>
          </a:prstGeom>
        </p:spPr>
      </p:pic>
      <p:sp>
        <p:nvSpPr>
          <p:cNvPr id="11" name="Rectangle 10"/>
          <p:cNvSpPr/>
          <p:nvPr/>
        </p:nvSpPr>
        <p:spPr>
          <a:xfrm>
            <a:off x="0" y="6648765"/>
            <a:ext cx="12192000" cy="322084"/>
          </a:xfrm>
          <a:prstGeom prst="rect">
            <a:avLst/>
          </a:prstGeom>
          <a:solidFill>
            <a:srgbClr val="ACDE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dirty="0">
                <a:solidFill>
                  <a:schemeClr val="bg1"/>
                </a:solidFill>
                <a:hlinkClick r:id="rId4"/>
              </a:rPr>
              <a:t>www.kafalainegypt.net</a:t>
            </a:r>
            <a:r>
              <a:rPr lang="en-US" sz="1200" dirty="0">
                <a:solidFill>
                  <a:schemeClr val="bg1"/>
                </a:solidFill>
              </a:rPr>
              <a:t>  </a:t>
            </a:r>
            <a:r>
              <a:rPr lang="en-US" dirty="0"/>
              <a:t>                                                                                                                                                  </a:t>
            </a:r>
          </a:p>
        </p:txBody>
      </p:sp>
      <p:sp>
        <p:nvSpPr>
          <p:cNvPr id="4" name="Text Box 3"/>
          <p:cNvSpPr txBox="1"/>
          <p:nvPr/>
        </p:nvSpPr>
        <p:spPr>
          <a:xfrm>
            <a:off x="2626360" y="3017520"/>
            <a:ext cx="4064000" cy="368300"/>
          </a:xfrm>
          <a:prstGeom prst="rect">
            <a:avLst/>
          </a:prstGeom>
          <a:noFill/>
        </p:spPr>
        <p:txBody>
          <a:bodyPr wrap="square" rtlCol="0">
            <a:spAutoFit/>
          </a:bodyPr>
          <a:lstStyle/>
          <a:p>
            <a:endParaRPr lang="en-US"/>
          </a:p>
        </p:txBody>
      </p:sp>
      <p:pic>
        <p:nvPicPr>
          <p:cNvPr id="8" name="Picture 7" descr="A person with a beard wearing a suit and tie&#10;&#10;Description automatically generated">
            <a:extLst>
              <a:ext uri="{FF2B5EF4-FFF2-40B4-BE49-F238E27FC236}">
                <a16:creationId xmlns:a16="http://schemas.microsoft.com/office/drawing/2014/main" id="{A6ED6087-C346-91EF-8869-D2BEA76F8699}"/>
              </a:ext>
              <a:ext uri="{C183D7F6-B498-43B3-948B-1728B52AA6E4}">
                <adec:decorative xmlns:adec="http://schemas.microsoft.com/office/drawing/2017/decorative" val="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invGray">
          <a:xfrm>
            <a:off x="864077" y="982467"/>
            <a:ext cx="3706254" cy="5190380"/>
          </a:xfrm>
          <a:prstGeom prst="rect">
            <a:avLst/>
          </a:prstGeom>
          <a:solidFill>
            <a:schemeClr val="bg2"/>
          </a:solidFill>
          <a:ln w="76200">
            <a:solidFill>
              <a:schemeClr val="accent1">
                <a:lumMod val="60000"/>
                <a:lumOff val="40000"/>
              </a:schemeClr>
            </a:solidFill>
            <a:prstDash val="solid"/>
            <a:extLst>
              <a:ext uri="{C807C97D-BFC1-408E-A445-0C87EB9F89A2}">
                <ask:lineSketchStyleProps xmlns:ask="http://schemas.microsoft.com/office/drawing/2018/sketchyshapes" sd="1087555873">
                  <a:custGeom>
                    <a:avLst/>
                    <a:gdLst>
                      <a:gd name="connsiteX0" fmla="*/ 0 w 3706254"/>
                      <a:gd name="connsiteY0" fmla="*/ 0 h 5190380"/>
                      <a:gd name="connsiteX1" fmla="*/ 455340 w 3706254"/>
                      <a:gd name="connsiteY1" fmla="*/ 0 h 5190380"/>
                      <a:gd name="connsiteX2" fmla="*/ 947742 w 3706254"/>
                      <a:gd name="connsiteY2" fmla="*/ 0 h 5190380"/>
                      <a:gd name="connsiteX3" fmla="*/ 1366019 w 3706254"/>
                      <a:gd name="connsiteY3" fmla="*/ 0 h 5190380"/>
                      <a:gd name="connsiteX4" fmla="*/ 1821359 w 3706254"/>
                      <a:gd name="connsiteY4" fmla="*/ 0 h 5190380"/>
                      <a:gd name="connsiteX5" fmla="*/ 2350824 w 3706254"/>
                      <a:gd name="connsiteY5" fmla="*/ 0 h 5190380"/>
                      <a:gd name="connsiteX6" fmla="*/ 2769101 w 3706254"/>
                      <a:gd name="connsiteY6" fmla="*/ 0 h 5190380"/>
                      <a:gd name="connsiteX7" fmla="*/ 3706254 w 3706254"/>
                      <a:gd name="connsiteY7" fmla="*/ 0 h 5190380"/>
                      <a:gd name="connsiteX8" fmla="*/ 3706254 w 3706254"/>
                      <a:gd name="connsiteY8" fmla="*/ 628613 h 5190380"/>
                      <a:gd name="connsiteX9" fmla="*/ 3706254 w 3706254"/>
                      <a:gd name="connsiteY9" fmla="*/ 1205322 h 5190380"/>
                      <a:gd name="connsiteX10" fmla="*/ 3706254 w 3706254"/>
                      <a:gd name="connsiteY10" fmla="*/ 1626319 h 5190380"/>
                      <a:gd name="connsiteX11" fmla="*/ 3706254 w 3706254"/>
                      <a:gd name="connsiteY11" fmla="*/ 2099220 h 5190380"/>
                      <a:gd name="connsiteX12" fmla="*/ 3706254 w 3706254"/>
                      <a:gd name="connsiteY12" fmla="*/ 2624025 h 5190380"/>
                      <a:gd name="connsiteX13" fmla="*/ 3706254 w 3706254"/>
                      <a:gd name="connsiteY13" fmla="*/ 3252638 h 5190380"/>
                      <a:gd name="connsiteX14" fmla="*/ 3706254 w 3706254"/>
                      <a:gd name="connsiteY14" fmla="*/ 3829347 h 5190380"/>
                      <a:gd name="connsiteX15" fmla="*/ 3706254 w 3706254"/>
                      <a:gd name="connsiteY15" fmla="*/ 4250345 h 5190380"/>
                      <a:gd name="connsiteX16" fmla="*/ 3706254 w 3706254"/>
                      <a:gd name="connsiteY16" fmla="*/ 5190380 h 5190380"/>
                      <a:gd name="connsiteX17" fmla="*/ 3213852 w 3706254"/>
                      <a:gd name="connsiteY17" fmla="*/ 5190380 h 5190380"/>
                      <a:gd name="connsiteX18" fmla="*/ 2684387 w 3706254"/>
                      <a:gd name="connsiteY18" fmla="*/ 5190380 h 5190380"/>
                      <a:gd name="connsiteX19" fmla="*/ 2266110 w 3706254"/>
                      <a:gd name="connsiteY19" fmla="*/ 5190380 h 5190380"/>
                      <a:gd name="connsiteX20" fmla="*/ 1662520 w 3706254"/>
                      <a:gd name="connsiteY20" fmla="*/ 5190380 h 5190380"/>
                      <a:gd name="connsiteX21" fmla="*/ 1207180 w 3706254"/>
                      <a:gd name="connsiteY21" fmla="*/ 5190380 h 5190380"/>
                      <a:gd name="connsiteX22" fmla="*/ 788903 w 3706254"/>
                      <a:gd name="connsiteY22" fmla="*/ 5190380 h 5190380"/>
                      <a:gd name="connsiteX23" fmla="*/ 0 w 3706254"/>
                      <a:gd name="connsiteY23" fmla="*/ 5190380 h 5190380"/>
                      <a:gd name="connsiteX24" fmla="*/ 0 w 3706254"/>
                      <a:gd name="connsiteY24" fmla="*/ 4613671 h 5190380"/>
                      <a:gd name="connsiteX25" fmla="*/ 0 w 3706254"/>
                      <a:gd name="connsiteY25" fmla="*/ 3933155 h 5190380"/>
                      <a:gd name="connsiteX26" fmla="*/ 0 w 3706254"/>
                      <a:gd name="connsiteY26" fmla="*/ 3252638 h 5190380"/>
                      <a:gd name="connsiteX27" fmla="*/ 0 w 3706254"/>
                      <a:gd name="connsiteY27" fmla="*/ 2572122 h 5190380"/>
                      <a:gd name="connsiteX28" fmla="*/ 0 w 3706254"/>
                      <a:gd name="connsiteY28" fmla="*/ 2151124 h 5190380"/>
                      <a:gd name="connsiteX29" fmla="*/ 0 w 3706254"/>
                      <a:gd name="connsiteY29" fmla="*/ 1678223 h 5190380"/>
                      <a:gd name="connsiteX30" fmla="*/ 0 w 3706254"/>
                      <a:gd name="connsiteY30" fmla="*/ 1101514 h 5190380"/>
                      <a:gd name="connsiteX31" fmla="*/ 0 w 3706254"/>
                      <a:gd name="connsiteY31" fmla="*/ 680516 h 5190380"/>
                      <a:gd name="connsiteX32" fmla="*/ 0 w 3706254"/>
                      <a:gd name="connsiteY32" fmla="*/ 0 h 5190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706254" h="5190380" fill="none" extrusionOk="0">
                        <a:moveTo>
                          <a:pt x="0" y="0"/>
                        </a:moveTo>
                        <a:cubicBezTo>
                          <a:pt x="150924" y="-24023"/>
                          <a:pt x="267494" y="9079"/>
                          <a:pt x="455340" y="0"/>
                        </a:cubicBezTo>
                        <a:cubicBezTo>
                          <a:pt x="643186" y="-9079"/>
                          <a:pt x="775491" y="29714"/>
                          <a:pt x="947742" y="0"/>
                        </a:cubicBezTo>
                        <a:cubicBezTo>
                          <a:pt x="1119993" y="-29714"/>
                          <a:pt x="1258975" y="14468"/>
                          <a:pt x="1366019" y="0"/>
                        </a:cubicBezTo>
                        <a:cubicBezTo>
                          <a:pt x="1473063" y="-14468"/>
                          <a:pt x="1627542" y="17310"/>
                          <a:pt x="1821359" y="0"/>
                        </a:cubicBezTo>
                        <a:cubicBezTo>
                          <a:pt x="2015176" y="-17310"/>
                          <a:pt x="2181820" y="8750"/>
                          <a:pt x="2350824" y="0"/>
                        </a:cubicBezTo>
                        <a:cubicBezTo>
                          <a:pt x="2519828" y="-8750"/>
                          <a:pt x="2603735" y="47051"/>
                          <a:pt x="2769101" y="0"/>
                        </a:cubicBezTo>
                        <a:cubicBezTo>
                          <a:pt x="2934467" y="-47051"/>
                          <a:pt x="3342099" y="36181"/>
                          <a:pt x="3706254" y="0"/>
                        </a:cubicBezTo>
                        <a:cubicBezTo>
                          <a:pt x="3769508" y="296181"/>
                          <a:pt x="3690912" y="438493"/>
                          <a:pt x="3706254" y="628613"/>
                        </a:cubicBezTo>
                        <a:cubicBezTo>
                          <a:pt x="3721596" y="818733"/>
                          <a:pt x="3660491" y="998797"/>
                          <a:pt x="3706254" y="1205322"/>
                        </a:cubicBezTo>
                        <a:cubicBezTo>
                          <a:pt x="3752017" y="1411847"/>
                          <a:pt x="3674457" y="1488137"/>
                          <a:pt x="3706254" y="1626319"/>
                        </a:cubicBezTo>
                        <a:cubicBezTo>
                          <a:pt x="3738051" y="1764501"/>
                          <a:pt x="3705390" y="1992740"/>
                          <a:pt x="3706254" y="2099220"/>
                        </a:cubicBezTo>
                        <a:cubicBezTo>
                          <a:pt x="3707118" y="2205700"/>
                          <a:pt x="3675957" y="2514705"/>
                          <a:pt x="3706254" y="2624025"/>
                        </a:cubicBezTo>
                        <a:cubicBezTo>
                          <a:pt x="3736551" y="2733346"/>
                          <a:pt x="3693225" y="3126863"/>
                          <a:pt x="3706254" y="3252638"/>
                        </a:cubicBezTo>
                        <a:cubicBezTo>
                          <a:pt x="3719283" y="3378413"/>
                          <a:pt x="3637394" y="3659017"/>
                          <a:pt x="3706254" y="3829347"/>
                        </a:cubicBezTo>
                        <a:cubicBezTo>
                          <a:pt x="3775114" y="3999677"/>
                          <a:pt x="3666795" y="4064553"/>
                          <a:pt x="3706254" y="4250345"/>
                        </a:cubicBezTo>
                        <a:cubicBezTo>
                          <a:pt x="3745713" y="4436137"/>
                          <a:pt x="3682567" y="4967601"/>
                          <a:pt x="3706254" y="5190380"/>
                        </a:cubicBezTo>
                        <a:cubicBezTo>
                          <a:pt x="3540611" y="5238224"/>
                          <a:pt x="3359273" y="5146036"/>
                          <a:pt x="3213852" y="5190380"/>
                        </a:cubicBezTo>
                        <a:cubicBezTo>
                          <a:pt x="3068431" y="5234724"/>
                          <a:pt x="2902886" y="5189339"/>
                          <a:pt x="2684387" y="5190380"/>
                        </a:cubicBezTo>
                        <a:cubicBezTo>
                          <a:pt x="2465888" y="5191421"/>
                          <a:pt x="2414596" y="5183587"/>
                          <a:pt x="2266110" y="5190380"/>
                        </a:cubicBezTo>
                        <a:cubicBezTo>
                          <a:pt x="2117624" y="5197173"/>
                          <a:pt x="1830426" y="5154146"/>
                          <a:pt x="1662520" y="5190380"/>
                        </a:cubicBezTo>
                        <a:cubicBezTo>
                          <a:pt x="1494614" y="5226614"/>
                          <a:pt x="1363218" y="5181267"/>
                          <a:pt x="1207180" y="5190380"/>
                        </a:cubicBezTo>
                        <a:cubicBezTo>
                          <a:pt x="1051142" y="5199493"/>
                          <a:pt x="919689" y="5159835"/>
                          <a:pt x="788903" y="5190380"/>
                        </a:cubicBezTo>
                        <a:cubicBezTo>
                          <a:pt x="658117" y="5220925"/>
                          <a:pt x="322111" y="5105976"/>
                          <a:pt x="0" y="5190380"/>
                        </a:cubicBezTo>
                        <a:cubicBezTo>
                          <a:pt x="-28845" y="4931287"/>
                          <a:pt x="16413" y="4856839"/>
                          <a:pt x="0" y="4613671"/>
                        </a:cubicBezTo>
                        <a:cubicBezTo>
                          <a:pt x="-16413" y="4370503"/>
                          <a:pt x="24896" y="4095777"/>
                          <a:pt x="0" y="3933155"/>
                        </a:cubicBezTo>
                        <a:cubicBezTo>
                          <a:pt x="-24896" y="3770533"/>
                          <a:pt x="32315" y="3535114"/>
                          <a:pt x="0" y="3252638"/>
                        </a:cubicBezTo>
                        <a:cubicBezTo>
                          <a:pt x="-32315" y="2970162"/>
                          <a:pt x="12132" y="2910896"/>
                          <a:pt x="0" y="2572122"/>
                        </a:cubicBezTo>
                        <a:cubicBezTo>
                          <a:pt x="-12132" y="2233348"/>
                          <a:pt x="22605" y="2255268"/>
                          <a:pt x="0" y="2151124"/>
                        </a:cubicBezTo>
                        <a:cubicBezTo>
                          <a:pt x="-22605" y="2046980"/>
                          <a:pt x="4" y="1817076"/>
                          <a:pt x="0" y="1678223"/>
                        </a:cubicBezTo>
                        <a:cubicBezTo>
                          <a:pt x="-4" y="1539370"/>
                          <a:pt x="65968" y="1295607"/>
                          <a:pt x="0" y="1101514"/>
                        </a:cubicBezTo>
                        <a:cubicBezTo>
                          <a:pt x="-65968" y="907421"/>
                          <a:pt x="25773" y="784705"/>
                          <a:pt x="0" y="680516"/>
                        </a:cubicBezTo>
                        <a:cubicBezTo>
                          <a:pt x="-25773" y="576327"/>
                          <a:pt x="79308" y="143015"/>
                          <a:pt x="0" y="0"/>
                        </a:cubicBezTo>
                        <a:close/>
                      </a:path>
                      <a:path w="3706254" h="5190380" stroke="0" extrusionOk="0">
                        <a:moveTo>
                          <a:pt x="0" y="0"/>
                        </a:moveTo>
                        <a:cubicBezTo>
                          <a:pt x="176084" y="-10546"/>
                          <a:pt x="332681" y="41657"/>
                          <a:pt x="566527" y="0"/>
                        </a:cubicBezTo>
                        <a:cubicBezTo>
                          <a:pt x="800373" y="-41657"/>
                          <a:pt x="956656" y="43257"/>
                          <a:pt x="1058930" y="0"/>
                        </a:cubicBezTo>
                        <a:cubicBezTo>
                          <a:pt x="1161204" y="-43257"/>
                          <a:pt x="1332293" y="47531"/>
                          <a:pt x="1514269" y="0"/>
                        </a:cubicBezTo>
                        <a:cubicBezTo>
                          <a:pt x="1696245" y="-47531"/>
                          <a:pt x="1837699" y="43944"/>
                          <a:pt x="2080797" y="0"/>
                        </a:cubicBezTo>
                        <a:cubicBezTo>
                          <a:pt x="2323895" y="-43944"/>
                          <a:pt x="2448994" y="7802"/>
                          <a:pt x="2573199" y="0"/>
                        </a:cubicBezTo>
                        <a:cubicBezTo>
                          <a:pt x="2697404" y="-7802"/>
                          <a:pt x="2920242" y="42464"/>
                          <a:pt x="3102664" y="0"/>
                        </a:cubicBezTo>
                        <a:cubicBezTo>
                          <a:pt x="3285086" y="-42464"/>
                          <a:pt x="3580129" y="8071"/>
                          <a:pt x="3706254" y="0"/>
                        </a:cubicBezTo>
                        <a:cubicBezTo>
                          <a:pt x="3718888" y="256393"/>
                          <a:pt x="3638080" y="302223"/>
                          <a:pt x="3706254" y="576709"/>
                        </a:cubicBezTo>
                        <a:cubicBezTo>
                          <a:pt x="3774428" y="851195"/>
                          <a:pt x="3691022" y="1007940"/>
                          <a:pt x="3706254" y="1205322"/>
                        </a:cubicBezTo>
                        <a:cubicBezTo>
                          <a:pt x="3721486" y="1402704"/>
                          <a:pt x="3699154" y="1665777"/>
                          <a:pt x="3706254" y="1833934"/>
                        </a:cubicBezTo>
                        <a:cubicBezTo>
                          <a:pt x="3713354" y="2002091"/>
                          <a:pt x="3664252" y="2124442"/>
                          <a:pt x="3706254" y="2410643"/>
                        </a:cubicBezTo>
                        <a:cubicBezTo>
                          <a:pt x="3748256" y="2696844"/>
                          <a:pt x="3673370" y="2650739"/>
                          <a:pt x="3706254" y="2883544"/>
                        </a:cubicBezTo>
                        <a:cubicBezTo>
                          <a:pt x="3739138" y="3116349"/>
                          <a:pt x="3652802" y="3149562"/>
                          <a:pt x="3706254" y="3356446"/>
                        </a:cubicBezTo>
                        <a:cubicBezTo>
                          <a:pt x="3759706" y="3563330"/>
                          <a:pt x="3642156" y="3728247"/>
                          <a:pt x="3706254" y="3985058"/>
                        </a:cubicBezTo>
                        <a:cubicBezTo>
                          <a:pt x="3770352" y="4241869"/>
                          <a:pt x="3664476" y="4299027"/>
                          <a:pt x="3706254" y="4561767"/>
                        </a:cubicBezTo>
                        <a:cubicBezTo>
                          <a:pt x="3748032" y="4824507"/>
                          <a:pt x="3648302" y="4926533"/>
                          <a:pt x="3706254" y="5190380"/>
                        </a:cubicBezTo>
                        <a:cubicBezTo>
                          <a:pt x="3487304" y="5211167"/>
                          <a:pt x="3335348" y="5168773"/>
                          <a:pt x="3176789" y="5190380"/>
                        </a:cubicBezTo>
                        <a:cubicBezTo>
                          <a:pt x="3018231" y="5211987"/>
                          <a:pt x="2783012" y="5188184"/>
                          <a:pt x="2610262" y="5190380"/>
                        </a:cubicBezTo>
                        <a:cubicBezTo>
                          <a:pt x="2437512" y="5192576"/>
                          <a:pt x="2194660" y="5142933"/>
                          <a:pt x="2080797" y="5190380"/>
                        </a:cubicBezTo>
                        <a:cubicBezTo>
                          <a:pt x="1966934" y="5237827"/>
                          <a:pt x="1776123" y="5182702"/>
                          <a:pt x="1514269" y="5190380"/>
                        </a:cubicBezTo>
                        <a:cubicBezTo>
                          <a:pt x="1252415" y="5198058"/>
                          <a:pt x="1149666" y="5184396"/>
                          <a:pt x="947742" y="5190380"/>
                        </a:cubicBezTo>
                        <a:cubicBezTo>
                          <a:pt x="745818" y="5196364"/>
                          <a:pt x="246919" y="5186461"/>
                          <a:pt x="0" y="5190380"/>
                        </a:cubicBezTo>
                        <a:cubicBezTo>
                          <a:pt x="-7332" y="5008538"/>
                          <a:pt x="49657" y="4976016"/>
                          <a:pt x="0" y="4769383"/>
                        </a:cubicBezTo>
                        <a:cubicBezTo>
                          <a:pt x="-49657" y="4562750"/>
                          <a:pt x="36148" y="4373420"/>
                          <a:pt x="0" y="4140770"/>
                        </a:cubicBezTo>
                        <a:cubicBezTo>
                          <a:pt x="-36148" y="3908120"/>
                          <a:pt x="48998" y="3787908"/>
                          <a:pt x="0" y="3512157"/>
                        </a:cubicBezTo>
                        <a:cubicBezTo>
                          <a:pt x="-48998" y="3236406"/>
                          <a:pt x="1241" y="3285864"/>
                          <a:pt x="0" y="3091160"/>
                        </a:cubicBezTo>
                        <a:cubicBezTo>
                          <a:pt x="-1241" y="2896456"/>
                          <a:pt x="39741" y="2792599"/>
                          <a:pt x="0" y="2514451"/>
                        </a:cubicBezTo>
                        <a:cubicBezTo>
                          <a:pt x="-39741" y="2236303"/>
                          <a:pt x="44837" y="2053447"/>
                          <a:pt x="0" y="1833934"/>
                        </a:cubicBezTo>
                        <a:cubicBezTo>
                          <a:pt x="-44837" y="1614421"/>
                          <a:pt x="14393" y="1567471"/>
                          <a:pt x="0" y="1309129"/>
                        </a:cubicBezTo>
                        <a:cubicBezTo>
                          <a:pt x="-14393" y="1050787"/>
                          <a:pt x="67823" y="986571"/>
                          <a:pt x="0" y="732420"/>
                        </a:cubicBezTo>
                        <a:cubicBezTo>
                          <a:pt x="-67823" y="478269"/>
                          <a:pt x="83177" y="190641"/>
                          <a:pt x="0" y="0"/>
                        </a:cubicBezTo>
                        <a:close/>
                      </a:path>
                    </a:pathLst>
                  </a:custGeom>
                  <ask:type>
                    <ask:lineSketchNone/>
                  </ask:type>
                </ask:lineSketchStyleProps>
              </a:ext>
            </a:extLst>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descr="Blue rectangle"/>
          <p:cNvSpPr/>
          <p:nvPr/>
        </p:nvSpPr>
        <p:spPr>
          <a:xfrm>
            <a:off x="5388630" y="1529033"/>
            <a:ext cx="6747164" cy="4537131"/>
          </a:xfrm>
          <a:custGeom>
            <a:avLst/>
            <a:gdLst/>
            <a:ahLst/>
            <a:cxnLst/>
            <a:rect l="l" t="t" r="r" b="b"/>
            <a:pathLst>
              <a:path w="6689725" h="3528060">
                <a:moveTo>
                  <a:pt x="0" y="3527996"/>
                </a:moveTo>
                <a:lnTo>
                  <a:pt x="6689648" y="3527996"/>
                </a:lnTo>
                <a:lnTo>
                  <a:pt x="6689648" y="0"/>
                </a:lnTo>
                <a:lnTo>
                  <a:pt x="0" y="0"/>
                </a:lnTo>
                <a:lnTo>
                  <a:pt x="0" y="3527996"/>
                </a:lnTo>
                <a:close/>
              </a:path>
            </a:pathLst>
          </a:custGeom>
          <a:solidFill>
            <a:schemeClr val="tx1">
              <a:lumMod val="65000"/>
              <a:lumOff val="35000"/>
            </a:schemeClr>
          </a:solidFill>
        </p:spPr>
        <p:txBody>
          <a:bodyPr wrap="square" lIns="0" tIns="0" rIns="0" bIns="0" rtlCol="0"/>
          <a:lstStyle/>
          <a:p>
            <a:endParaRPr lang="en-US" dirty="0"/>
          </a:p>
        </p:txBody>
      </p:sp>
      <p:sp>
        <p:nvSpPr>
          <p:cNvPr id="2" name="Title 1"/>
          <p:cNvSpPr>
            <a:spLocks noGrp="1"/>
          </p:cNvSpPr>
          <p:nvPr>
            <p:ph type="title"/>
          </p:nvPr>
        </p:nvSpPr>
        <p:spPr bwMode="white">
          <a:xfrm>
            <a:off x="6481844" y="1904183"/>
            <a:ext cx="5165558" cy="833856"/>
          </a:xfrm>
        </p:spPr>
        <p:txBody>
          <a:bodyPr/>
          <a:lstStyle/>
          <a:p>
            <a:pPr algn="r" rtl="1"/>
            <a:r>
              <a:rPr lang="ar-EG" dirty="0">
                <a:solidFill>
                  <a:schemeClr val="bg1"/>
                </a:solidFill>
              </a:rPr>
              <a:t>كوتش / هلا منير فايد</a:t>
            </a:r>
            <a:r>
              <a:rPr lang="ar-EG" dirty="0"/>
              <a:t> </a:t>
            </a:r>
            <a:endParaRPr lang="en-US" dirty="0"/>
          </a:p>
        </p:txBody>
      </p:sp>
      <p:sp>
        <p:nvSpPr>
          <p:cNvPr id="3" name="Slide Number Placeholder 2"/>
          <p:cNvSpPr>
            <a:spLocks noGrp="1"/>
          </p:cNvSpPr>
          <p:nvPr>
            <p:ph type="sldNum" sz="quarter" idx="12"/>
          </p:nvPr>
        </p:nvSpPr>
        <p:spPr/>
        <p:txBody>
          <a:bodyPr/>
          <a:lstStyle/>
          <a:p>
            <a:fld id="{82EE24B5-652C-4DB5-B7C3-B5BBEC1280B1}" type="slidenum">
              <a:rPr lang="en-US" smtClean="0"/>
              <a:t>6</a:t>
            </a:fld>
            <a:endParaRPr lang="en-US" dirty="0"/>
          </a:p>
        </p:txBody>
      </p:sp>
      <p:sp>
        <p:nvSpPr>
          <p:cNvPr id="7" name="object 9" descr="Beige rectangle"/>
          <p:cNvSpPr/>
          <p:nvPr/>
        </p:nvSpPr>
        <p:spPr bwMode="white">
          <a:xfrm>
            <a:off x="8762212" y="2629300"/>
            <a:ext cx="2970000" cy="0"/>
          </a:xfrm>
          <a:custGeom>
            <a:avLst/>
            <a:gdLst/>
            <a:ahLst/>
            <a:cxnLst/>
            <a:rect l="l" t="t" r="r" b="b"/>
            <a:pathLst>
              <a:path w="2642870">
                <a:moveTo>
                  <a:pt x="0" y="0"/>
                </a:moveTo>
                <a:lnTo>
                  <a:pt x="2642616" y="0"/>
                </a:lnTo>
              </a:path>
            </a:pathLst>
          </a:custGeom>
          <a:ln w="54863">
            <a:solidFill>
              <a:schemeClr val="accent1"/>
            </a:solidFill>
          </a:ln>
        </p:spPr>
        <p:txBody>
          <a:bodyPr wrap="square" lIns="0" tIns="0" rIns="0" bIns="0" rtlCol="0"/>
          <a:lstStyle/>
          <a:p>
            <a:endParaRPr lang="en-US" dirty="0"/>
          </a:p>
        </p:txBody>
      </p:sp>
      <p:sp>
        <p:nvSpPr>
          <p:cNvPr id="9" name="Content Placeholder 3"/>
          <p:cNvSpPr txBox="1"/>
          <p:nvPr/>
        </p:nvSpPr>
        <p:spPr bwMode="white">
          <a:xfrm>
            <a:off x="5636175" y="2844127"/>
            <a:ext cx="6252075" cy="3222037"/>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a:buNone/>
            </a:pPr>
            <a:r>
              <a:rPr lang="ar-EG" sz="2000" b="1" spc="-25" dirty="0">
                <a:solidFill>
                  <a:schemeClr val="bg2">
                    <a:lumMod val="20000"/>
                    <a:lumOff val="80000"/>
                  </a:schemeClr>
                </a:solidFill>
                <a:cs typeface="Arial" panose="020B0604020202020204"/>
              </a:rPr>
              <a:t> استشاري ارشاد نفسي ولايف كوتش بالمؤسسة حاصلة على ليسانس الاداب قسم  علم نفس وحاصلة شهادات  علمية </a:t>
            </a:r>
            <a:r>
              <a:rPr lang="en-US" sz="2000" b="1" spc="-25" dirty="0">
                <a:solidFill>
                  <a:schemeClr val="bg2">
                    <a:lumMod val="20000"/>
                    <a:lumOff val="80000"/>
                  </a:schemeClr>
                </a:solidFill>
                <a:cs typeface="Arial" panose="020B0604020202020204"/>
              </a:rPr>
              <a:t>ICA,CCE </a:t>
            </a:r>
            <a:r>
              <a:rPr lang="ar-EG" sz="2000" b="1" spc="-25" dirty="0">
                <a:solidFill>
                  <a:schemeClr val="bg2">
                    <a:lumMod val="20000"/>
                    <a:lumOff val="80000"/>
                  </a:schemeClr>
                </a:solidFill>
                <a:cs typeface="Arial" panose="020B0604020202020204"/>
              </a:rPr>
              <a:t>، برنامج العلاج المعرفي السلوكي ،تتطوير الذات وعلاج الاكتئاب ما بعد الكفالة .</a:t>
            </a:r>
          </a:p>
          <a:p>
            <a:pPr marL="0" indent="0" algn="just" rtl="1">
              <a:buNone/>
            </a:pPr>
            <a:r>
              <a:rPr lang="ar-EG" sz="2000" b="1" spc="-25" dirty="0">
                <a:solidFill>
                  <a:schemeClr val="bg2">
                    <a:lumMod val="20000"/>
                    <a:lumOff val="80000"/>
                  </a:schemeClr>
                </a:solidFill>
                <a:cs typeface="Arial" panose="020B0604020202020204"/>
              </a:rPr>
              <a:t>شغوفة بالعمل الانساني والتطوعي ومساعدة الاشخاص فى معرفة الشغف والتطوير الذاني ساعدت الكثير من الاباء والامهات فى تتطوير الذات من اجل تربية اطفال سليمة نفسية وجسدية وتحسين الوضع النفسي للاسرة وجعل جو اسري متوازن .</a:t>
            </a:r>
          </a:p>
        </p:txBody>
      </p:sp>
      <p:pic>
        <p:nvPicPr>
          <p:cNvPr id="10" name="image4.png" descr="Logo&#10;&#10;Description automatically generated"/>
          <p:cNvPicPr/>
          <p:nvPr/>
        </p:nvPicPr>
        <p:blipFill>
          <a:blip r:embed="rId3"/>
          <a:srcRect/>
          <a:stretch>
            <a:fillRect/>
          </a:stretch>
        </p:blipFill>
        <p:spPr bwMode="auto">
          <a:xfrm>
            <a:off x="10889724" y="33788"/>
            <a:ext cx="1158240" cy="1495245"/>
          </a:xfrm>
          <a:prstGeom prst="rect">
            <a:avLst/>
          </a:prstGeom>
        </p:spPr>
      </p:pic>
      <p:sp>
        <p:nvSpPr>
          <p:cNvPr id="13" name="Rectangle 12"/>
          <p:cNvSpPr/>
          <p:nvPr/>
        </p:nvSpPr>
        <p:spPr>
          <a:xfrm>
            <a:off x="0" y="6648765"/>
            <a:ext cx="12192000" cy="322084"/>
          </a:xfrm>
          <a:prstGeom prst="rect">
            <a:avLst/>
          </a:prstGeom>
          <a:solidFill>
            <a:srgbClr val="ACDE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dirty="0">
                <a:solidFill>
                  <a:schemeClr val="bg1"/>
                </a:solidFill>
                <a:hlinkClick r:id="rId4"/>
              </a:rPr>
              <a:t>www.kafalainegypt.net</a:t>
            </a:r>
            <a:r>
              <a:rPr lang="en-US" sz="1200" dirty="0">
                <a:solidFill>
                  <a:schemeClr val="bg1"/>
                </a:solidFill>
              </a:rPr>
              <a:t>  </a:t>
            </a:r>
            <a:r>
              <a:rPr lang="en-US" dirty="0"/>
              <a:t>                                                                                                                                                  </a:t>
            </a:r>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5052" y="759820"/>
            <a:ext cx="4433456" cy="5306291"/>
          </a:xfrm>
          <a:prstGeom prst="rect">
            <a:avLst/>
          </a:prstGeom>
          <a:ln w="190500" cap="sq">
            <a:solidFill>
              <a:srgbClr val="C8C6BD"/>
            </a:solidFill>
            <a:prstDash val="solid"/>
            <a:miter lim="800000"/>
            <a:headEnd/>
            <a:tailEnd/>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sld>
</file>

<file path=ppt/theme/theme1.xml><?xml version="1.0" encoding="utf-8"?>
<a:theme xmlns:a="http://schemas.openxmlformats.org/drawingml/2006/main" name="Office Theme">
  <a:themeElements>
    <a:clrScheme name="Custom 30">
      <a:dk1>
        <a:sysClr val="windowText" lastClr="000000"/>
      </a:dk1>
      <a:lt1>
        <a:sysClr val="window" lastClr="FFFFFF"/>
      </a:lt1>
      <a:dk2>
        <a:srgbClr val="00292E"/>
      </a:dk2>
      <a:lt2>
        <a:srgbClr val="64B2C1"/>
      </a:lt2>
      <a:accent1>
        <a:srgbClr val="F0CDA1"/>
      </a:accent1>
      <a:accent2>
        <a:srgbClr val="107082"/>
      </a:accent2>
      <a:accent3>
        <a:srgbClr val="054854"/>
      </a:accent3>
      <a:accent4>
        <a:srgbClr val="00AEEF"/>
      </a:accent4>
      <a:accent5>
        <a:srgbClr val="F99927"/>
      </a:accent5>
      <a:accent6>
        <a:srgbClr val="EC7216"/>
      </a:accent6>
      <a:hlink>
        <a:srgbClr val="000000"/>
      </a:hlink>
      <a:folHlink>
        <a:srgbClr val="000000"/>
      </a:folHlink>
    </a:clrScheme>
    <a:fontScheme name="Custom 25">
      <a:majorFont>
        <a:latin typeface="Gill Sans MT"/>
        <a:ea typeface=""/>
        <a:cs typeface=""/>
      </a:majorFont>
      <a:minorFont>
        <a:latin typeface="Arial "/>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71946EF-A3EA-4ECB-8D9A-56C36FFF4075}">
  <ds:schemaRefs/>
</ds:datastoreItem>
</file>

<file path=customXml/itemProps2.xml><?xml version="1.0" encoding="utf-8"?>
<ds:datastoreItem xmlns:ds="http://schemas.openxmlformats.org/officeDocument/2006/customXml" ds:itemID="{72DAF9E5-DED4-4A50-A81B-4CC218A03F2B}">
  <ds:schemaRefs/>
</ds:datastoreItem>
</file>

<file path=customXml/itemProps3.xml><?xml version="1.0" encoding="utf-8"?>
<ds:datastoreItem xmlns:ds="http://schemas.openxmlformats.org/officeDocument/2006/customXml" ds:itemID="{FFDD087A-3273-4D74-8700-4C8E2BE507D4}">
  <ds:schemaRefs/>
</ds:datastoreItem>
</file>

<file path=docProps/app.xml><?xml version="1.0" encoding="utf-8"?>
<Properties xmlns="http://schemas.openxmlformats.org/officeDocument/2006/extended-properties" xmlns:vt="http://schemas.openxmlformats.org/officeDocument/2006/docPropsVTypes">
  <TotalTime>0</TotalTime>
  <Words>540</Words>
  <Application>Microsoft Office PowerPoint</Application>
  <PresentationFormat>Widescreen</PresentationFormat>
  <Paragraphs>37</Paragraphs>
  <Slides>6</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Arial </vt:lpstr>
      <vt:lpstr>Calibri</vt:lpstr>
      <vt:lpstr>Gill Sans MT</vt:lpstr>
      <vt:lpstr>Office Theme</vt:lpstr>
      <vt:lpstr>قسم الدعم النفسي والتدريب </vt:lpstr>
      <vt:lpstr>د/ هاجر عبدالعال الجندي</vt:lpstr>
      <vt:lpstr>د/ مريم الشرقاوي</vt:lpstr>
      <vt:lpstr>أ/ امنية صلاح</vt:lpstr>
      <vt:lpstr>أ/ ممدوح عبد العال</vt:lpstr>
      <vt:lpstr>كوتش / هلا منير فايد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5</cp:revision>
  <dcterms:created xsi:type="dcterms:W3CDTF">2023-09-28T04:18:00Z</dcterms:created>
  <dcterms:modified xsi:type="dcterms:W3CDTF">2024-05-30T17:55:15Z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ICV">
    <vt:lpwstr>D4A1FE25555A470B81A12416DE01D1F4_12</vt:lpwstr>
  </property>
  <property fmtid="{D5CDD505-2E9C-101B-9397-08002B2CF9AE}" pid="4" name="KSOProductBuildVer">
    <vt:lpwstr>1033-12.2.0.16909</vt:lpwstr>
  </property>
</Properties>
</file>